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6" r:id="rId2"/>
  </p:sldIdLst>
  <p:sldSz cx="25603200" cy="38404800"/>
  <p:notesSz cx="6797675" cy="9874250"/>
  <p:embeddedFontLst>
    <p:embeddedFont>
      <p:font typeface="宋体" panose="02010600030101010101" pitchFamily="2" charset="-122"/>
      <p:regular r:id="rId5"/>
    </p:embeddedFont>
    <p:embeddedFont>
      <p:font typeface="Cambria Math" panose="02040503050406030204" pitchFamily="18" charset="0"/>
      <p:regular r:id="rId6"/>
    </p:embeddedFont>
    <p:embeddedFont>
      <p:font typeface="Cambria" panose="02040503050406030204" pitchFamily="18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8150" indent="1905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77888" indent="36513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17625" indent="53975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57363" indent="71438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95" userDrawn="1">
          <p15:clr>
            <a:srgbClr val="A4A3A4"/>
          </p15:clr>
        </p15:guide>
        <p15:guide id="2" orient="horz" pos="6570" userDrawn="1">
          <p15:clr>
            <a:srgbClr val="A4A3A4"/>
          </p15:clr>
        </p15:guide>
        <p15:guide id="3" orient="horz" pos="4122" userDrawn="1">
          <p15:clr>
            <a:srgbClr val="A4A3A4"/>
          </p15:clr>
        </p15:guide>
        <p15:guide id="4" orient="horz" pos="7287" userDrawn="1">
          <p15:clr>
            <a:srgbClr val="A4A3A4"/>
          </p15:clr>
        </p15:guide>
        <p15:guide id="5" pos="421" userDrawn="1">
          <p15:clr>
            <a:srgbClr val="A4A3A4"/>
          </p15:clr>
        </p15:guide>
        <p15:guide id="6" pos="4032" userDrawn="1">
          <p15:clr>
            <a:srgbClr val="A4A3A4"/>
          </p15:clr>
        </p15:guide>
        <p15:guide id="7" pos="4312" userDrawn="1">
          <p15:clr>
            <a:srgbClr val="A4A3A4"/>
          </p15:clr>
        </p15:guide>
        <p15:guide id="8" pos="7926" userDrawn="1">
          <p15:clr>
            <a:srgbClr val="A4A3A4"/>
          </p15:clr>
        </p15:guide>
        <p15:guide id="9" pos="8203" userDrawn="1">
          <p15:clr>
            <a:srgbClr val="A4A3A4"/>
          </p15:clr>
        </p15:guide>
        <p15:guide id="10" pos="11816" userDrawn="1">
          <p15:clr>
            <a:srgbClr val="A4A3A4"/>
          </p15:clr>
        </p15:guide>
        <p15:guide id="11" pos="12096" userDrawn="1">
          <p15:clr>
            <a:srgbClr val="A4A3A4"/>
          </p15:clr>
        </p15:guide>
        <p15:guide id="12" pos="157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83DC"/>
    <a:srgbClr val="EDF6FD"/>
    <a:srgbClr val="DEEEFA"/>
    <a:srgbClr val="00B0F0"/>
    <a:srgbClr val="2706B2"/>
    <a:srgbClr val="F9981C"/>
    <a:srgbClr val="C1341C"/>
    <a:srgbClr val="FBB557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441" autoAdjust="0"/>
    <p:restoredTop sz="97505" autoAdjust="0"/>
  </p:normalViewPr>
  <p:slideViewPr>
    <p:cSldViewPr>
      <p:cViewPr>
        <p:scale>
          <a:sx n="50" d="100"/>
          <a:sy n="50" d="100"/>
        </p:scale>
        <p:origin x="3340" y="-4940"/>
      </p:cViewPr>
      <p:guideLst>
        <p:guide orient="horz" pos="23295"/>
        <p:guide orient="horz" pos="6570"/>
        <p:guide orient="horz" pos="4122"/>
        <p:guide orient="horz" pos="7287"/>
        <p:guide pos="421"/>
        <p:guide pos="4032"/>
        <p:guide pos="4312"/>
        <p:guide pos="7926"/>
        <p:guide pos="8203"/>
        <p:guide pos="11816"/>
        <p:guide pos="12096"/>
        <p:guide pos="157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8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1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peng Wang" userId="ed4c33d5-2354-40be-a8d4-900a8ab5a5b0" providerId="ADAL" clId="{CCC24D30-0924-4848-8E70-2EDD79779043}"/>
    <pc:docChg chg="undo redo custSel modSld">
      <pc:chgData name="Jinpeng Wang" userId="ed4c33d5-2354-40be-a8d4-900a8ab5a5b0" providerId="ADAL" clId="{CCC24D30-0924-4848-8E70-2EDD79779043}" dt="2017-11-23T06:15:02.065" v="2644" actId="14100"/>
      <pc:docMkLst>
        <pc:docMk/>
      </pc:docMkLst>
      <pc:sldChg chg="addSp delSp modSp setBg delAnim modAnim">
        <pc:chgData name="Jinpeng Wang" userId="ed4c33d5-2354-40be-a8d4-900a8ab5a5b0" providerId="ADAL" clId="{CCC24D30-0924-4848-8E70-2EDD79779043}" dt="2017-11-23T06:15:02.065" v="2644" actId="14100"/>
        <pc:sldMkLst>
          <pc:docMk/>
          <pc:sldMk cId="0" sldId="264"/>
        </pc:sldMkLst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7" creationId="{0A06DBCE-666B-482A-A8E4-877987BF2F6C}"/>
          </ac:spMkLst>
        </pc:spChg>
        <pc:spChg chg="add mod ord">
          <ac:chgData name="Jinpeng Wang" userId="ed4c33d5-2354-40be-a8d4-900a8ab5a5b0" providerId="ADAL" clId="{CCC24D30-0924-4848-8E70-2EDD79779043}" dt="2017-11-23T03:34:54.837" v="2499" actId="1036"/>
          <ac:spMkLst>
            <pc:docMk/>
            <pc:sldMk cId="0" sldId="264"/>
            <ac:spMk id="8" creationId="{8DE338C0-446A-46D4-983D-B809C8435F1B}"/>
          </ac:spMkLst>
        </pc:spChg>
        <pc:spChg chg="mod topLvl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39" creationId="{00000000-0000-0000-0000-000000000000}"/>
          </ac:spMkLst>
        </pc:spChg>
        <pc:spChg chg="add del mod">
          <ac:chgData name="Jinpeng Wang" userId="ed4c33d5-2354-40be-a8d4-900a8ab5a5b0" providerId="ADAL" clId="{CCC24D30-0924-4848-8E70-2EDD79779043}" dt="2017-11-22T11:25:19.616" v="257" actId="14100"/>
          <ac:spMkLst>
            <pc:docMk/>
            <pc:sldMk cId="0" sldId="264"/>
            <ac:spMk id="43" creationId="{E87CF921-A597-4DB9-B8BB-9C1B6CDD325E}"/>
          </ac:spMkLst>
        </pc:spChg>
        <pc:spChg chg="mod">
          <ac:chgData name="Jinpeng Wang" userId="ed4c33d5-2354-40be-a8d4-900a8ab5a5b0" providerId="ADAL" clId="{CCC24D30-0924-4848-8E70-2EDD79779043}" dt="2017-11-22T13:19:42.502" v="1438" actId="692"/>
          <ac:spMkLst>
            <pc:docMk/>
            <pc:sldMk cId="0" sldId="264"/>
            <ac:spMk id="45" creationId="{E6727549-D87C-4EB2-A4AF-7F809F9EEB5D}"/>
          </ac:spMkLst>
        </pc:spChg>
        <pc:spChg chg="mod">
          <ac:chgData name="Jinpeng Wang" userId="ed4c33d5-2354-40be-a8d4-900a8ab5a5b0" providerId="ADAL" clId="{CCC24D30-0924-4848-8E70-2EDD79779043}" dt="2017-11-22T11:25:46.648" v="279" actId="2085"/>
          <ac:spMkLst>
            <pc:docMk/>
            <pc:sldMk cId="0" sldId="264"/>
            <ac:spMk id="47" creationId="{73DB4C79-33DB-405F-94FC-A492AF5D27E0}"/>
          </ac:spMkLst>
        </pc:spChg>
        <pc:spChg chg="add del mod">
          <ac:chgData name="Jinpeng Wang" userId="ed4c33d5-2354-40be-a8d4-900a8ab5a5b0" providerId="ADAL" clId="{CCC24D30-0924-4848-8E70-2EDD79779043}" dt="2017-11-22T11:22:23.768" v="201" actId="478"/>
          <ac:spMkLst>
            <pc:docMk/>
            <pc:sldMk cId="0" sldId="264"/>
            <ac:spMk id="50" creationId="{FAC75FCA-644F-4715-9E39-D787FB6FA51E}"/>
          </ac:spMkLst>
        </pc:spChg>
        <pc:spChg chg="add del mod">
          <ac:chgData name="Jinpeng Wang" userId="ed4c33d5-2354-40be-a8d4-900a8ab5a5b0" providerId="ADAL" clId="{CCC24D30-0924-4848-8E70-2EDD79779043}" dt="2017-11-22T11:22:23.768" v="201" actId="478"/>
          <ac:spMkLst>
            <pc:docMk/>
            <pc:sldMk cId="0" sldId="264"/>
            <ac:spMk id="52" creationId="{FCA993F1-0525-4375-8839-2FEB974DFF78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54" creationId="{7EBDC438-FCA5-4F7E-A0C4-F0AE3F2FAC2D}"/>
          </ac:spMkLst>
        </pc:spChg>
        <pc:spChg chg="add del mod">
          <ac:chgData name="Jinpeng Wang" userId="ed4c33d5-2354-40be-a8d4-900a8ab5a5b0" providerId="ADAL" clId="{CCC24D30-0924-4848-8E70-2EDD79779043}" dt="2017-11-22T11:22:23.768" v="201" actId="478"/>
          <ac:spMkLst>
            <pc:docMk/>
            <pc:sldMk cId="0" sldId="264"/>
            <ac:spMk id="55" creationId="{D5372A94-ECD4-4DA5-9C84-EEA51C48C6BC}"/>
          </ac:spMkLst>
        </pc:spChg>
        <pc:spChg chg="add del">
          <ac:chgData name="Jinpeng Wang" userId="ed4c33d5-2354-40be-a8d4-900a8ab5a5b0" providerId="ADAL" clId="{CCC24D30-0924-4848-8E70-2EDD79779043}" dt="2017-11-22T11:25:25.118" v="260" actId="14100"/>
          <ac:spMkLst>
            <pc:docMk/>
            <pc:sldMk cId="0" sldId="264"/>
            <ac:spMk id="56" creationId="{8472A9FB-9B21-4064-B844-E4A7F194EDA6}"/>
          </ac:spMkLst>
        </pc:spChg>
        <pc:spChg chg="add del">
          <ac:chgData name="Jinpeng Wang" userId="ed4c33d5-2354-40be-a8d4-900a8ab5a5b0" providerId="ADAL" clId="{CCC24D30-0924-4848-8E70-2EDD79779043}" dt="2017-11-22T11:25:29.381" v="262" actId="14100"/>
          <ac:spMkLst>
            <pc:docMk/>
            <pc:sldMk cId="0" sldId="264"/>
            <ac:spMk id="57" creationId="{30F6ADFB-8871-4058-A7FD-276BBB538F9B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58" creationId="{1594EB47-BD91-48E3-A065-9C0481D2EBC5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59" creationId="{0747A1EF-99B4-4EFF-96C1-EE16320DDDD0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60" creationId="{79346E2C-9C20-4979-8662-D4496791CB17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61" creationId="{BDAC4664-4E70-404F-B6EC-CFD853F58166}"/>
          </ac:spMkLst>
        </pc:spChg>
        <pc:spChg chg="add mod ord">
          <ac:chgData name="Jinpeng Wang" userId="ed4c33d5-2354-40be-a8d4-900a8ab5a5b0" providerId="ADAL" clId="{CCC24D30-0924-4848-8E70-2EDD79779043}" dt="2017-11-23T06:07:43.035" v="2584" actId="1076"/>
          <ac:spMkLst>
            <pc:docMk/>
            <pc:sldMk cId="0" sldId="264"/>
            <ac:spMk id="62" creationId="{AD8F41B5-4AA1-4B81-AD43-44D7CD6BB8FF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63" creationId="{FC813155-ACD5-46BB-B797-B7C6651CA985}"/>
          </ac:spMkLst>
        </pc:spChg>
        <pc:spChg chg="mod topLvl">
          <ac:chgData name="Jinpeng Wang" userId="ed4c33d5-2354-40be-a8d4-900a8ab5a5b0" providerId="ADAL" clId="{CCC24D30-0924-4848-8E70-2EDD79779043}" dt="2017-11-23T02:59:41.527" v="2371" actId="14100"/>
          <ac:spMkLst>
            <pc:docMk/>
            <pc:sldMk cId="0" sldId="264"/>
            <ac:spMk id="77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2T13:58:46.790" v="1966" actId="1036"/>
          <ac:spMkLst>
            <pc:docMk/>
            <pc:sldMk cId="0" sldId="264"/>
            <ac:spMk id="79" creationId="{ED237BD6-93D4-43CD-AFD3-7AC07B115FD5}"/>
          </ac:spMkLst>
        </pc:spChg>
        <pc:spChg chg="del">
          <ac:chgData name="Jinpeng Wang" userId="ed4c33d5-2354-40be-a8d4-900a8ab5a5b0" providerId="ADAL" clId="{CCC24D30-0924-4848-8E70-2EDD79779043}" dt="2017-11-22T12:34:38.921" v="814" actId="478"/>
          <ac:spMkLst>
            <pc:docMk/>
            <pc:sldMk cId="0" sldId="264"/>
            <ac:spMk id="80" creationId="{00000000-0000-0000-0000-000000000000}"/>
          </ac:spMkLst>
        </pc:spChg>
        <pc:spChg chg="del">
          <ac:chgData name="Jinpeng Wang" userId="ed4c33d5-2354-40be-a8d4-900a8ab5a5b0" providerId="ADAL" clId="{CCC24D30-0924-4848-8E70-2EDD79779043}" dt="2017-11-22T12:34:42.977" v="817" actId="478"/>
          <ac:spMkLst>
            <pc:docMk/>
            <pc:sldMk cId="0" sldId="264"/>
            <ac:spMk id="81" creationId="{00000000-0000-0000-0000-000000000000}"/>
          </ac:spMkLst>
        </pc:spChg>
        <pc:spChg chg="del mod">
          <ac:chgData name="Jinpeng Wang" userId="ed4c33d5-2354-40be-a8d4-900a8ab5a5b0" providerId="ADAL" clId="{CCC24D30-0924-4848-8E70-2EDD79779043}" dt="2017-11-22T13:04:56.384" v="1327" actId="478"/>
          <ac:spMkLst>
            <pc:docMk/>
            <pc:sldMk cId="0" sldId="264"/>
            <ac:spMk id="82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2T13:58:46.790" v="1966" actId="1036"/>
          <ac:spMkLst>
            <pc:docMk/>
            <pc:sldMk cId="0" sldId="264"/>
            <ac:spMk id="84" creationId="{5B9EA7A7-DCE8-4638-B26E-173ED548C5F9}"/>
          </ac:spMkLst>
        </pc:spChg>
        <pc:spChg chg="mod">
          <ac:chgData name="Jinpeng Wang" userId="ed4c33d5-2354-40be-a8d4-900a8ab5a5b0" providerId="ADAL" clId="{CCC24D30-0924-4848-8E70-2EDD79779043}" dt="2017-11-22T13:58:46.790" v="1966" actId="1036"/>
          <ac:spMkLst>
            <pc:docMk/>
            <pc:sldMk cId="0" sldId="264"/>
            <ac:spMk id="86" creationId="{C719C4DC-F033-456C-84FE-D7758189F7AC}"/>
          </ac:spMkLst>
        </pc:spChg>
        <pc:spChg chg="add del mod">
          <ac:chgData name="Jinpeng Wang" userId="ed4c33d5-2354-40be-a8d4-900a8ab5a5b0" providerId="ADAL" clId="{CCC24D30-0924-4848-8E70-2EDD79779043}" dt="2017-11-22T12:37:34.036" v="916" actId="478"/>
          <ac:spMkLst>
            <pc:docMk/>
            <pc:sldMk cId="0" sldId="264"/>
            <ac:spMk id="89" creationId="{DD203F52-9E42-41ED-A354-1063C9592326}"/>
          </ac:spMkLst>
        </pc:spChg>
        <pc:spChg chg="add del mod">
          <ac:chgData name="Jinpeng Wang" userId="ed4c33d5-2354-40be-a8d4-900a8ab5a5b0" providerId="ADAL" clId="{CCC24D30-0924-4848-8E70-2EDD79779043}" dt="2017-11-22T12:37:31.492" v="915" actId="478"/>
          <ac:spMkLst>
            <pc:docMk/>
            <pc:sldMk cId="0" sldId="264"/>
            <ac:spMk id="90" creationId="{FE714CB8-2D71-425B-81C9-8261E819BF89}"/>
          </ac:spMkLst>
        </pc:spChg>
        <pc:spChg chg="add del mod">
          <ac:chgData name="Jinpeng Wang" userId="ed4c33d5-2354-40be-a8d4-900a8ab5a5b0" providerId="ADAL" clId="{CCC24D30-0924-4848-8E70-2EDD79779043}" dt="2017-11-22T13:08:31.051" v="1349" actId="478"/>
          <ac:spMkLst>
            <pc:docMk/>
            <pc:sldMk cId="0" sldId="264"/>
            <ac:spMk id="92" creationId="{BBB2441B-2210-4F25-8811-E51E9FB57A9D}"/>
          </ac:spMkLst>
        </pc:spChg>
        <pc:spChg chg="add mod">
          <ac:chgData name="Jinpeng Wang" userId="ed4c33d5-2354-40be-a8d4-900a8ab5a5b0" providerId="ADAL" clId="{CCC24D30-0924-4848-8E70-2EDD79779043}" dt="2017-11-23T02:55:37.158" v="2344" actId="14100"/>
          <ac:spMkLst>
            <pc:docMk/>
            <pc:sldMk cId="0" sldId="264"/>
            <ac:spMk id="93" creationId="{0E79AFE1-0101-40AA-91AA-FA3F2757FCE0}"/>
          </ac:spMkLst>
        </pc:spChg>
        <pc:spChg chg="add mod">
          <ac:chgData name="Jinpeng Wang" userId="ed4c33d5-2354-40be-a8d4-900a8ab5a5b0" providerId="ADAL" clId="{CCC24D30-0924-4848-8E70-2EDD79779043}" dt="2017-11-23T03:25:51.825" v="2430" actId="14100"/>
          <ac:spMkLst>
            <pc:docMk/>
            <pc:sldMk cId="0" sldId="264"/>
            <ac:spMk id="94" creationId="{D33C6F44-893F-4378-B3F6-889724D1BC47}"/>
          </ac:spMkLst>
        </pc:spChg>
        <pc:spChg chg="mod">
          <ac:chgData name="Jinpeng Wang" userId="ed4c33d5-2354-40be-a8d4-900a8ab5a5b0" providerId="ADAL" clId="{CCC24D30-0924-4848-8E70-2EDD79779043}" dt="2017-11-22T13:10:12.848" v="1377" actId="14100"/>
          <ac:spMkLst>
            <pc:docMk/>
            <pc:sldMk cId="0" sldId="264"/>
            <ac:spMk id="97" creationId="{8F452860-7208-4A48-8FDB-015AB699B20B}"/>
          </ac:spMkLst>
        </pc:spChg>
        <pc:spChg chg="mod">
          <ac:chgData name="Jinpeng Wang" userId="ed4c33d5-2354-40be-a8d4-900a8ab5a5b0" providerId="ADAL" clId="{CCC24D30-0924-4848-8E70-2EDD79779043}" dt="2017-11-23T02:52:07.045" v="2276" actId="20577"/>
          <ac:spMkLst>
            <pc:docMk/>
            <pc:sldMk cId="0" sldId="264"/>
            <ac:spMk id="99" creationId="{F346E73A-A050-4381-959D-844C4DD5801F}"/>
          </ac:spMkLst>
        </pc:spChg>
        <pc:spChg chg="mod">
          <ac:chgData name="Jinpeng Wang" userId="ed4c33d5-2354-40be-a8d4-900a8ab5a5b0" providerId="ADAL" clId="{CCC24D30-0924-4848-8E70-2EDD79779043}" dt="2017-11-23T02:56:06.647" v="2360" actId="1037"/>
          <ac:spMkLst>
            <pc:docMk/>
            <pc:sldMk cId="0" sldId="264"/>
            <ac:spMk id="103" creationId="{A36F158F-5B0E-4411-A936-8820B37318A3}"/>
          </ac:spMkLst>
        </pc:spChg>
        <pc:spChg chg="add mod">
          <ac:chgData name="Jinpeng Wang" userId="ed4c33d5-2354-40be-a8d4-900a8ab5a5b0" providerId="ADAL" clId="{CCC24D30-0924-4848-8E70-2EDD79779043}" dt="2017-11-22T13:58:46.790" v="1966" actId="1036"/>
          <ac:spMkLst>
            <pc:docMk/>
            <pc:sldMk cId="0" sldId="264"/>
            <ac:spMk id="105" creationId="{E508D2FA-2B32-4B0E-A053-A5391140D064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109" creationId="{69594969-E91A-4F3E-89B3-2BA89B5E9550}"/>
          </ac:spMkLst>
        </pc:spChg>
        <pc:spChg chg="add mod ord">
          <ac:chgData name="Jinpeng Wang" userId="ed4c33d5-2354-40be-a8d4-900a8ab5a5b0" providerId="ADAL" clId="{CCC24D30-0924-4848-8E70-2EDD79779043}" dt="2017-11-22T14:01:17.685" v="2013" actId="14100"/>
          <ac:spMkLst>
            <pc:docMk/>
            <pc:sldMk cId="0" sldId="264"/>
            <ac:spMk id="112" creationId="{D45917C0-C9A1-42E0-A43C-2F9F91948EB5}"/>
          </ac:spMkLst>
        </pc:spChg>
        <pc:spChg chg="add mod">
          <ac:chgData name="Jinpeng Wang" userId="ed4c33d5-2354-40be-a8d4-900a8ab5a5b0" providerId="ADAL" clId="{CCC24D30-0924-4848-8E70-2EDD79779043}" dt="2017-11-23T02:54:32.463" v="2343" actId="1036"/>
          <ac:spMkLst>
            <pc:docMk/>
            <pc:sldMk cId="0" sldId="264"/>
            <ac:spMk id="114" creationId="{AC281B18-D48A-4B48-865D-362B2486876C}"/>
          </ac:spMkLst>
        </pc:spChg>
        <pc:spChg chg="add del mod">
          <ac:chgData name="Jinpeng Wang" userId="ed4c33d5-2354-40be-a8d4-900a8ab5a5b0" providerId="ADAL" clId="{CCC24D30-0924-4848-8E70-2EDD79779043}" dt="2017-11-22T13:47:00.702" v="1769" actId="478"/>
          <ac:spMkLst>
            <pc:docMk/>
            <pc:sldMk cId="0" sldId="264"/>
            <ac:spMk id="118" creationId="{8F2E1F97-F25B-4060-992D-78C18E34CC2E}"/>
          </ac:spMkLst>
        </pc:spChg>
        <pc:spChg chg="add mod">
          <ac:chgData name="Jinpeng Wang" userId="ed4c33d5-2354-40be-a8d4-900a8ab5a5b0" providerId="ADAL" clId="{CCC24D30-0924-4848-8E70-2EDD79779043}" dt="2017-11-23T03:04:39.133" v="2387" actId="14100"/>
          <ac:spMkLst>
            <pc:docMk/>
            <pc:sldMk cId="0" sldId="264"/>
            <ac:spMk id="119" creationId="{DA045FFD-8F9F-444E-B1C6-D1050F95F1AD}"/>
          </ac:spMkLst>
        </pc:spChg>
        <pc:spChg chg="add mod">
          <ac:chgData name="Jinpeng Wang" userId="ed4c33d5-2354-40be-a8d4-900a8ab5a5b0" providerId="ADAL" clId="{CCC24D30-0924-4848-8E70-2EDD79779043}" dt="2017-11-23T03:03:40.064" v="2386" actId="1035"/>
          <ac:spMkLst>
            <pc:docMk/>
            <pc:sldMk cId="0" sldId="264"/>
            <ac:spMk id="122" creationId="{DE9CE1F9-BE2B-46A9-835A-F40FEC06314E}"/>
          </ac:spMkLst>
        </pc:spChg>
        <pc:spChg chg="add mod">
          <ac:chgData name="Jinpeng Wang" userId="ed4c33d5-2354-40be-a8d4-900a8ab5a5b0" providerId="ADAL" clId="{CCC24D30-0924-4848-8E70-2EDD79779043}" dt="2017-11-23T02:54:15.577" v="2338" actId="20577"/>
          <ac:spMkLst>
            <pc:docMk/>
            <pc:sldMk cId="0" sldId="264"/>
            <ac:spMk id="123" creationId="{F2F11BF3-EC4A-4B89-8728-444411E3C0FF}"/>
          </ac:spMkLst>
        </pc:spChg>
        <pc:spChg chg="add 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124" creationId="{96FCDB8F-EB3B-406B-872C-C62126A4E2E9}"/>
          </ac:spMkLst>
        </pc:spChg>
        <pc:spChg chg="mod ord">
          <ac:chgData name="Jinpeng Wang" userId="ed4c33d5-2354-40be-a8d4-900a8ab5a5b0" providerId="ADAL" clId="{CCC24D30-0924-4848-8E70-2EDD79779043}" dt="2017-11-22T13:59:06.435" v="1967" actId="14100"/>
          <ac:spMkLst>
            <pc:docMk/>
            <pc:sldMk cId="0" sldId="264"/>
            <ac:spMk id="2050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3T06:15:02.065" v="2644" actId="14100"/>
          <ac:spMkLst>
            <pc:docMk/>
            <pc:sldMk cId="0" sldId="264"/>
            <ac:spMk id="2051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2052" creationId="{00000000-0000-0000-0000-000000000000}"/>
          </ac:spMkLst>
        </pc:spChg>
        <pc:spChg chg="add del mod">
          <ac:chgData name="Jinpeng Wang" userId="ed4c33d5-2354-40be-a8d4-900a8ab5a5b0" providerId="ADAL" clId="{CCC24D30-0924-4848-8E70-2EDD79779043}" dt="2017-11-23T06:13:29.508" v="2624" actId="478"/>
          <ac:spMkLst>
            <pc:docMk/>
            <pc:sldMk cId="0" sldId="264"/>
            <ac:spMk id="2053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2055" creationId="{00000000-0000-0000-0000-000000000000}"/>
          </ac:spMkLst>
        </pc:spChg>
        <pc:spChg chg="del mod">
          <ac:chgData name="Jinpeng Wang" userId="ed4c33d5-2354-40be-a8d4-900a8ab5a5b0" providerId="ADAL" clId="{CCC24D30-0924-4848-8E70-2EDD79779043}" dt="2017-11-22T13:45:08.801" v="1712" actId="478"/>
          <ac:spMkLst>
            <pc:docMk/>
            <pc:sldMk cId="0" sldId="264"/>
            <ac:spMk id="2058" creationId="{00000000-0000-0000-0000-000000000000}"/>
          </ac:spMkLst>
        </pc:spChg>
        <pc:spChg chg="mod">
          <ac:chgData name="Jinpeng Wang" userId="ed4c33d5-2354-40be-a8d4-900a8ab5a5b0" providerId="ADAL" clId="{CCC24D30-0924-4848-8E70-2EDD79779043}" dt="2017-11-23T03:05:41.575" v="2400" actId="1035"/>
          <ac:spMkLst>
            <pc:docMk/>
            <pc:sldMk cId="0" sldId="264"/>
            <ac:spMk id="2061" creationId="{00000000-0000-0000-0000-000000000000}"/>
          </ac:spMkLst>
        </pc:spChg>
        <pc:spChg chg="del mod topLvl">
          <ac:chgData name="Jinpeng Wang" userId="ed4c33d5-2354-40be-a8d4-900a8ab5a5b0" providerId="ADAL" clId="{CCC24D30-0924-4848-8E70-2EDD79779043}" dt="2017-11-22T12:19:35.250" v="660" actId="478"/>
          <ac:spMkLst>
            <pc:docMk/>
            <pc:sldMk cId="0" sldId="264"/>
            <ac:spMk id="2075" creationId="{00000000-0000-0000-0000-000000000000}"/>
          </ac:spMkLst>
        </pc:spChg>
        <pc:grpChg chg="add del mod">
          <ac:chgData name="Jinpeng Wang" userId="ed4c33d5-2354-40be-a8d4-900a8ab5a5b0" providerId="ADAL" clId="{CCC24D30-0924-4848-8E70-2EDD79779043}" dt="2017-11-22T12:52:37.542" v="1138" actId="478"/>
          <ac:grpSpMkLst>
            <pc:docMk/>
            <pc:sldMk cId="0" sldId="264"/>
            <ac:grpSpMk id="4" creationId="{72C04567-B577-45D5-82B0-56A93E368116}"/>
          </ac:grpSpMkLst>
        </pc:grpChg>
        <pc:grpChg chg="add mod">
          <ac:chgData name="Jinpeng Wang" userId="ed4c33d5-2354-40be-a8d4-900a8ab5a5b0" providerId="ADAL" clId="{CCC24D30-0924-4848-8E70-2EDD79779043}" dt="2017-11-23T03:34:40.551" v="2448" actId="1035"/>
          <ac:grpSpMkLst>
            <pc:docMk/>
            <pc:sldMk cId="0" sldId="264"/>
            <ac:grpSpMk id="9" creationId="{854E8932-AF2A-4092-B759-241F3AEE8FC8}"/>
          </ac:grpSpMkLst>
        </pc:grpChg>
        <pc:grpChg chg="add mod">
          <ac:chgData name="Jinpeng Wang" userId="ed4c33d5-2354-40be-a8d4-900a8ab5a5b0" providerId="ADAL" clId="{CCC24D30-0924-4848-8E70-2EDD79779043}" dt="2017-11-23T03:05:41.575" v="2400" actId="1035"/>
          <ac:grpSpMkLst>
            <pc:docMk/>
            <pc:sldMk cId="0" sldId="264"/>
            <ac:grpSpMk id="17" creationId="{E8C259AC-95AE-4348-A3B5-D9B92C2E888C}"/>
          </ac:grpSpMkLst>
        </pc:grpChg>
        <pc:grpChg chg="add mod">
          <ac:chgData name="Jinpeng Wang" userId="ed4c33d5-2354-40be-a8d4-900a8ab5a5b0" providerId="ADAL" clId="{CCC24D30-0924-4848-8E70-2EDD79779043}" dt="2017-11-23T03:05:41.575" v="2400" actId="1035"/>
          <ac:grpSpMkLst>
            <pc:docMk/>
            <pc:sldMk cId="0" sldId="264"/>
            <ac:grpSpMk id="18" creationId="{157BD764-71DF-4549-81C6-8264BCC23D7B}"/>
          </ac:grpSpMkLst>
        </pc:grpChg>
        <pc:grpChg chg="add mod">
          <ac:chgData name="Jinpeng Wang" userId="ed4c33d5-2354-40be-a8d4-900a8ab5a5b0" providerId="ADAL" clId="{CCC24D30-0924-4848-8E70-2EDD79779043}" dt="2017-11-23T03:05:41.575" v="2400" actId="1035"/>
          <ac:grpSpMkLst>
            <pc:docMk/>
            <pc:sldMk cId="0" sldId="264"/>
            <ac:grpSpMk id="19" creationId="{DE0BF6C1-5546-4AE7-97FA-64F090E0EF00}"/>
          </ac:grpSpMkLst>
        </pc:grpChg>
        <pc:grpChg chg="del">
          <ac:chgData name="Jinpeng Wang" userId="ed4c33d5-2354-40be-a8d4-900a8ab5a5b0" providerId="ADAL" clId="{CCC24D30-0924-4848-8E70-2EDD79779043}" dt="2017-11-22T11:05:46.297" v="1" actId="478"/>
          <ac:grpSpMkLst>
            <pc:docMk/>
            <pc:sldMk cId="0" sldId="264"/>
            <ac:grpSpMk id="24" creationId="{00000000-0000-0000-0000-000000000000}"/>
          </ac:grpSpMkLst>
        </pc:grpChg>
        <pc:grpChg chg="add mod">
          <ac:chgData name="Jinpeng Wang" userId="ed4c33d5-2354-40be-a8d4-900a8ab5a5b0" providerId="ADAL" clId="{CCC24D30-0924-4848-8E70-2EDD79779043}" dt="2017-11-23T03:05:41.575" v="2400" actId="1035"/>
          <ac:grpSpMkLst>
            <pc:docMk/>
            <pc:sldMk cId="0" sldId="264"/>
            <ac:grpSpMk id="44" creationId="{69E13BAC-CF5B-4EEF-8D13-176357C8B7A3}"/>
          </ac:grpSpMkLst>
        </pc:grpChg>
        <pc:grpChg chg="add del">
          <ac:chgData name="Jinpeng Wang" userId="ed4c33d5-2354-40be-a8d4-900a8ab5a5b0" providerId="ADAL" clId="{CCC24D30-0924-4848-8E70-2EDD79779043}" dt="2017-11-22T12:19:35.250" v="660" actId="478"/>
          <ac:grpSpMkLst>
            <pc:docMk/>
            <pc:sldMk cId="0" sldId="264"/>
            <ac:grpSpMk id="46" creationId="{00000000-0000-0000-0000-000000000000}"/>
          </ac:grpSpMkLst>
        </pc:grpChg>
        <pc:grpChg chg="del mod">
          <ac:chgData name="Jinpeng Wang" userId="ed4c33d5-2354-40be-a8d4-900a8ab5a5b0" providerId="ADAL" clId="{CCC24D30-0924-4848-8E70-2EDD79779043}" dt="2017-11-22T12:51:55.919" v="1132" actId="478"/>
          <ac:grpSpMkLst>
            <pc:docMk/>
            <pc:sldMk cId="0" sldId="264"/>
            <ac:grpSpMk id="48" creationId="{00000000-0000-0000-0000-000000000000}"/>
          </ac:grpSpMkLst>
        </pc:grpChg>
        <pc:grpChg chg="add del mod">
          <ac:chgData name="Jinpeng Wang" userId="ed4c33d5-2354-40be-a8d4-900a8ab5a5b0" providerId="ADAL" clId="{CCC24D30-0924-4848-8E70-2EDD79779043}" dt="2017-11-22T12:36:45.203" v="894" actId="478"/>
          <ac:grpSpMkLst>
            <pc:docMk/>
            <pc:sldMk cId="0" sldId="264"/>
            <ac:grpSpMk id="68" creationId="{6366B8BA-045F-4ED7-8C42-968ED1EE45BF}"/>
          </ac:grpSpMkLst>
        </pc:grpChg>
        <pc:grpChg chg="add mod">
          <ac:chgData name="Jinpeng Wang" userId="ed4c33d5-2354-40be-a8d4-900a8ab5a5b0" providerId="ADAL" clId="{CCC24D30-0924-4848-8E70-2EDD79779043}" dt="2017-11-22T13:45:19.929" v="1715" actId="164"/>
          <ac:grpSpMkLst>
            <pc:docMk/>
            <pc:sldMk cId="0" sldId="264"/>
            <ac:grpSpMk id="76" creationId="{395CAF45-DEFB-46C9-B81B-AA448F06BC28}"/>
          </ac:grpSpMkLst>
        </pc:grpChg>
        <pc:grpChg chg="add mod">
          <ac:chgData name="Jinpeng Wang" userId="ed4c33d5-2354-40be-a8d4-900a8ab5a5b0" providerId="ADAL" clId="{CCC24D30-0924-4848-8E70-2EDD79779043}" dt="2017-11-22T13:41:54.478" v="1669" actId="164"/>
          <ac:grpSpMkLst>
            <pc:docMk/>
            <pc:sldMk cId="0" sldId="264"/>
            <ac:grpSpMk id="95" creationId="{DF2368BF-4667-465C-82F3-716ED5240B3C}"/>
          </ac:grpSpMkLst>
        </pc:grpChg>
        <pc:grpChg chg="add mod">
          <ac:chgData name="Jinpeng Wang" userId="ed4c33d5-2354-40be-a8d4-900a8ab5a5b0" providerId="ADAL" clId="{CCC24D30-0924-4848-8E70-2EDD79779043}" dt="2017-11-22T13:41:54.478" v="1669" actId="164"/>
          <ac:grpSpMkLst>
            <pc:docMk/>
            <pc:sldMk cId="0" sldId="264"/>
            <ac:grpSpMk id="101" creationId="{47D13871-6A90-4167-976A-B3E538F3730B}"/>
          </ac:grpSpMkLst>
        </pc:grpChg>
        <pc:grpChg chg="del">
          <ac:chgData name="Jinpeng Wang" userId="ed4c33d5-2354-40be-a8d4-900a8ab5a5b0" providerId="ADAL" clId="{CCC24D30-0924-4848-8E70-2EDD79779043}" dt="2017-11-22T11:18:58.363" v="96" actId="478"/>
          <ac:grpSpMkLst>
            <pc:docMk/>
            <pc:sldMk cId="0" sldId="264"/>
            <ac:grpSpMk id="2069" creationId="{00000000-0000-0000-0000-000000000000}"/>
          </ac:grpSpMkLst>
        </pc:grpChg>
        <pc:graphicFrameChg chg="add del mod">
          <ac:chgData name="Jinpeng Wang" userId="ed4c33d5-2354-40be-a8d4-900a8ab5a5b0" providerId="ADAL" clId="{CCC24D30-0924-4848-8E70-2EDD79779043}" dt="2017-11-22T13:07:42.483" v="1344" actId="478"/>
          <ac:graphicFrameMkLst>
            <pc:docMk/>
            <pc:sldMk cId="0" sldId="264"/>
            <ac:graphicFrameMk id="10" creationId="{EE1CA31C-529C-4B83-8C43-9C34B86C6DBC}"/>
          </ac:graphicFrameMkLst>
        </pc:graphicFrameChg>
        <pc:graphicFrameChg chg="add mod modGraphic">
          <ac:chgData name="Jinpeng Wang" userId="ed4c33d5-2354-40be-a8d4-900a8ab5a5b0" providerId="ADAL" clId="{CCC24D30-0924-4848-8E70-2EDD79779043}" dt="2017-11-23T03:05:41.575" v="2400" actId="1035"/>
          <ac:graphicFrameMkLst>
            <pc:docMk/>
            <pc:sldMk cId="0" sldId="264"/>
            <ac:graphicFrameMk id="42" creationId="{5E4BDE5D-4E9B-4B62-93F7-45B108984102}"/>
          </ac:graphicFrameMkLst>
        </pc:graphicFrameChg>
        <pc:graphicFrameChg chg="add del mod modGraphic">
          <ac:chgData name="Jinpeng Wang" userId="ed4c33d5-2354-40be-a8d4-900a8ab5a5b0" providerId="ADAL" clId="{CCC24D30-0924-4848-8E70-2EDD79779043}" dt="2017-11-22T13:18:07.058" v="1425" actId="478"/>
          <ac:graphicFrameMkLst>
            <pc:docMk/>
            <pc:sldMk cId="0" sldId="264"/>
            <ac:graphicFrameMk id="53" creationId="{60E6D0E0-3380-4745-9F5B-20368578CD0F}"/>
          </ac:graphicFrameMkLst>
        </pc:graphicFrameChg>
        <pc:graphicFrameChg chg="add del mod modGraphic">
          <ac:chgData name="Jinpeng Wang" userId="ed4c33d5-2354-40be-a8d4-900a8ab5a5b0" providerId="ADAL" clId="{CCC24D30-0924-4848-8E70-2EDD79779043}" dt="2017-11-22T12:37:30.059" v="914" actId="478"/>
          <ac:graphicFrameMkLst>
            <pc:docMk/>
            <pc:sldMk cId="0" sldId="264"/>
            <ac:graphicFrameMk id="88" creationId="{5EF6A53D-3340-485C-9CC9-2C2456FEB788}"/>
          </ac:graphicFrameMkLst>
        </pc:graphicFrameChg>
        <pc:graphicFrameChg chg="add del mod modGraphic">
          <ac:chgData name="Jinpeng Wang" userId="ed4c33d5-2354-40be-a8d4-900a8ab5a5b0" providerId="ADAL" clId="{CCC24D30-0924-4848-8E70-2EDD79779043}" dt="2017-11-22T13:08:10.569" v="1346" actId="478"/>
          <ac:graphicFrameMkLst>
            <pc:docMk/>
            <pc:sldMk cId="0" sldId="264"/>
            <ac:graphicFrameMk id="91" creationId="{D88A8BE9-0E3C-45AD-893A-AEB144B0D89C}"/>
          </ac:graphicFrameMkLst>
        </pc:graphicFrameChg>
        <pc:graphicFrameChg chg="add del mod modGraphic">
          <ac:chgData name="Jinpeng Wang" userId="ed4c33d5-2354-40be-a8d4-900a8ab5a5b0" providerId="ADAL" clId="{CCC24D30-0924-4848-8E70-2EDD79779043}" dt="2017-11-23T03:03:10.710" v="2378" actId="20577"/>
          <ac:graphicFrameMkLst>
            <pc:docMk/>
            <pc:sldMk cId="0" sldId="264"/>
            <ac:graphicFrameMk id="113" creationId="{64487160-05F5-44D4-895F-A9AA21E8D87E}"/>
          </ac:graphicFrameMkLst>
        </pc:graphicFrameChg>
        <pc:graphicFrameChg chg="add mod modGraphic">
          <ac:chgData name="Jinpeng Wang" userId="ed4c33d5-2354-40be-a8d4-900a8ab5a5b0" providerId="ADAL" clId="{CCC24D30-0924-4848-8E70-2EDD79779043}" dt="2017-11-23T03:03:40.064" v="2386" actId="1035"/>
          <ac:graphicFrameMkLst>
            <pc:docMk/>
            <pc:sldMk cId="0" sldId="264"/>
            <ac:graphicFrameMk id="117" creationId="{E8B37BAE-4D54-48E6-9FF7-395C52EF886C}"/>
          </ac:graphicFrameMkLst>
        </pc:graphicFrameChg>
        <pc:picChg chg="del">
          <ac:chgData name="Jinpeng Wang" userId="ed4c33d5-2354-40be-a8d4-900a8ab5a5b0" providerId="ADAL" clId="{CCC24D30-0924-4848-8E70-2EDD79779043}" dt="2017-11-22T11:05:47.496" v="2" actId="478"/>
          <ac:picMkLst>
            <pc:docMk/>
            <pc:sldMk cId="0" sldId="264"/>
            <ac:picMk id="2" creationId="{00000000-0000-0000-0000-000000000000}"/>
          </ac:picMkLst>
        </pc:picChg>
        <pc:picChg chg="add del mod modCrop">
          <ac:chgData name="Jinpeng Wang" userId="ed4c33d5-2354-40be-a8d4-900a8ab5a5b0" providerId="ADAL" clId="{CCC24D30-0924-4848-8E70-2EDD79779043}" dt="2017-11-22T12:04:20.092" v="516" actId="478"/>
          <ac:picMkLst>
            <pc:docMk/>
            <pc:sldMk cId="0" sldId="264"/>
            <ac:picMk id="3" creationId="{2096C4E5-C040-4888-8CA8-F058F4982E38}"/>
          </ac:picMkLst>
        </pc:picChg>
        <pc:picChg chg="add mod">
          <ac:chgData name="Jinpeng Wang" userId="ed4c33d5-2354-40be-a8d4-900a8ab5a5b0" providerId="ADAL" clId="{CCC24D30-0924-4848-8E70-2EDD79779043}" dt="2017-11-23T03:05:41.575" v="2400" actId="1035"/>
          <ac:picMkLst>
            <pc:docMk/>
            <pc:sldMk cId="0" sldId="264"/>
            <ac:picMk id="5" creationId="{11B48133-9E72-476C-886A-E3BB35876C42}"/>
          </ac:picMkLst>
        </pc:picChg>
        <pc:picChg chg="add mod">
          <ac:chgData name="Jinpeng Wang" userId="ed4c33d5-2354-40be-a8d4-900a8ab5a5b0" providerId="ADAL" clId="{CCC24D30-0924-4848-8E70-2EDD79779043}" dt="2017-11-23T03:05:41.575" v="2400" actId="1035"/>
          <ac:picMkLst>
            <pc:docMk/>
            <pc:sldMk cId="0" sldId="264"/>
            <ac:picMk id="6" creationId="{9615CCC6-C71E-4F57-8E4D-C776ECB953AE}"/>
          </ac:picMkLst>
        </pc:picChg>
        <pc:picChg chg="add mod">
          <ac:chgData name="Jinpeng Wang" userId="ed4c33d5-2354-40be-a8d4-900a8ab5a5b0" providerId="ADAL" clId="{CCC24D30-0924-4848-8E70-2EDD79779043}" dt="2017-11-23T02:59:03.023" v="2366" actId="1036"/>
          <ac:picMkLst>
            <pc:docMk/>
            <pc:sldMk cId="0" sldId="264"/>
            <ac:picMk id="16" creationId="{E9ED314A-9BC9-4D90-8066-AD1754CC5E7A}"/>
          </ac:picMkLst>
        </pc:picChg>
        <pc:picChg chg="del">
          <ac:chgData name="Jinpeng Wang" userId="ed4c33d5-2354-40be-a8d4-900a8ab5a5b0" providerId="ADAL" clId="{CCC24D30-0924-4848-8E70-2EDD79779043}" dt="2017-11-22T12:32:20.262" v="785" actId="478"/>
          <ac:picMkLst>
            <pc:docMk/>
            <pc:sldMk cId="0" sldId="264"/>
            <ac:picMk id="32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4:26.256" v="811" actId="478"/>
          <ac:picMkLst>
            <pc:docMk/>
            <pc:sldMk cId="0" sldId="264"/>
            <ac:picMk id="36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4:25.360" v="810" actId="478"/>
          <ac:picMkLst>
            <pc:docMk/>
            <pc:sldMk cId="0" sldId="264"/>
            <ac:picMk id="37" creationId="{00000000-0000-0000-0000-000000000000}"/>
          </ac:picMkLst>
        </pc:picChg>
        <pc:picChg chg="del topLvl">
          <ac:chgData name="Jinpeng Wang" userId="ed4c33d5-2354-40be-a8d4-900a8ab5a5b0" providerId="ADAL" clId="{CCC24D30-0924-4848-8E70-2EDD79779043}" dt="2017-11-22T12:51:55.919" v="1132" actId="478"/>
          <ac:picMkLst>
            <pc:docMk/>
            <pc:sldMk cId="0" sldId="264"/>
            <ac:picMk id="38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51:54.088" v="1131" actId="478"/>
          <ac:picMkLst>
            <pc:docMk/>
            <pc:sldMk cId="0" sldId="264"/>
            <ac:picMk id="40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2:21.605" v="786" actId="478"/>
          <ac:picMkLst>
            <pc:docMk/>
            <pc:sldMk cId="0" sldId="264"/>
            <ac:picMk id="49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2:21.951" v="787" actId="478"/>
          <ac:picMkLst>
            <pc:docMk/>
            <pc:sldMk cId="0" sldId="264"/>
            <ac:picMk id="51" creationId="{00000000-0000-0000-0000-000000000000}"/>
          </ac:picMkLst>
        </pc:picChg>
        <pc:picChg chg="add del">
          <ac:chgData name="Jinpeng Wang" userId="ed4c33d5-2354-40be-a8d4-900a8ab5a5b0" providerId="ADAL" clId="{CCC24D30-0924-4848-8E70-2EDD79779043}" dt="2017-11-22T11:46:20.416" v="463" actId="478"/>
          <ac:picMkLst>
            <pc:docMk/>
            <pc:sldMk cId="0" sldId="264"/>
            <ac:picMk id="62" creationId="{DEA60AC0-5944-4906-82A2-C7DB016DD6A6}"/>
          </ac:picMkLst>
        </pc:picChg>
        <pc:picChg chg="add del mod modCrop">
          <ac:chgData name="Jinpeng Wang" userId="ed4c33d5-2354-40be-a8d4-900a8ab5a5b0" providerId="ADAL" clId="{CCC24D30-0924-4848-8E70-2EDD79779043}" dt="2017-11-22T12:04:20.651" v="517" actId="478"/>
          <ac:picMkLst>
            <pc:docMk/>
            <pc:sldMk cId="0" sldId="264"/>
            <ac:picMk id="63" creationId="{40652BDB-AF6C-418E-8D9C-AB97F2420AAE}"/>
          </ac:picMkLst>
        </pc:picChg>
        <pc:picChg chg="add del mod topLvl">
          <ac:chgData name="Jinpeng Wang" userId="ed4c33d5-2354-40be-a8d4-900a8ab5a5b0" providerId="ADAL" clId="{CCC24D30-0924-4848-8E70-2EDD79779043}" dt="2017-11-22T12:52:37.542" v="1138" actId="478"/>
          <ac:picMkLst>
            <pc:docMk/>
            <pc:sldMk cId="0" sldId="264"/>
            <ac:picMk id="64" creationId="{484BED3D-5F44-4FEC-95B7-DB1B3285A410}"/>
          </ac:picMkLst>
        </pc:picChg>
        <pc:picChg chg="add mod ord modCrop">
          <ac:chgData name="Jinpeng Wang" userId="ed4c33d5-2354-40be-a8d4-900a8ab5a5b0" providerId="ADAL" clId="{CCC24D30-0924-4848-8E70-2EDD79779043}" dt="2017-11-23T06:14:53.811" v="2642" actId="732"/>
          <ac:picMkLst>
            <pc:docMk/>
            <pc:sldMk cId="0" sldId="264"/>
            <ac:picMk id="64" creationId="{9E4204BC-9734-4360-95C1-CD670AC59948}"/>
          </ac:picMkLst>
        </pc:picChg>
        <pc:picChg chg="add del mod ord modCrop">
          <ac:chgData name="Jinpeng Wang" userId="ed4c33d5-2354-40be-a8d4-900a8ab5a5b0" providerId="ADAL" clId="{CCC24D30-0924-4848-8E70-2EDD79779043}" dt="2017-11-23T06:07:42.948" v="2583" actId="478"/>
          <ac:picMkLst>
            <pc:docMk/>
            <pc:sldMk cId="0" sldId="264"/>
            <ac:picMk id="64" creationId="{CF83CD58-7C0A-4A0E-AF9C-3018AB969945}"/>
          </ac:picMkLst>
        </pc:picChg>
        <pc:picChg chg="add mod ord modCrop">
          <ac:chgData name="Jinpeng Wang" userId="ed4c33d5-2354-40be-a8d4-900a8ab5a5b0" providerId="ADAL" clId="{CCC24D30-0924-4848-8E70-2EDD79779043}" dt="2017-11-23T03:34:43.912" v="2451" actId="1035"/>
          <ac:picMkLst>
            <pc:docMk/>
            <pc:sldMk cId="0" sldId="264"/>
            <ac:picMk id="65" creationId="{5E8FAB4A-F306-41AD-997A-BEACE1C9E5C1}"/>
          </ac:picMkLst>
        </pc:picChg>
        <pc:picChg chg="add mod topLvl">
          <ac:chgData name="Jinpeng Wang" userId="ed4c33d5-2354-40be-a8d4-900a8ab5a5b0" providerId="ADAL" clId="{CCC24D30-0924-4848-8E70-2EDD79779043}" dt="2017-11-22T12:56:30.026" v="1155" actId="1036"/>
          <ac:picMkLst>
            <pc:docMk/>
            <pc:sldMk cId="0" sldId="264"/>
            <ac:picMk id="66" creationId="{7A89D187-D4B8-4B93-99A0-5AC8753C9CEC}"/>
          </ac:picMkLst>
        </pc:picChg>
        <pc:picChg chg="add mod ord">
          <ac:chgData name="Jinpeng Wang" userId="ed4c33d5-2354-40be-a8d4-900a8ab5a5b0" providerId="ADAL" clId="{CCC24D30-0924-4848-8E70-2EDD79779043}" dt="2017-11-23T02:43:07.923" v="2179" actId="166"/>
          <ac:picMkLst>
            <pc:docMk/>
            <pc:sldMk cId="0" sldId="264"/>
            <ac:picMk id="67" creationId="{6793613E-AC00-4010-A5F8-95E8C6663EFF}"/>
          </ac:picMkLst>
        </pc:picChg>
        <pc:picChg chg="mod">
          <ac:chgData name="Jinpeng Wang" userId="ed4c33d5-2354-40be-a8d4-900a8ab5a5b0" providerId="ADAL" clId="{CCC24D30-0924-4848-8E70-2EDD79779043}" dt="2017-11-22T13:58:46.790" v="1966" actId="1036"/>
          <ac:picMkLst>
            <pc:docMk/>
            <pc:sldMk cId="0" sldId="264"/>
            <ac:picMk id="78" creationId="{C38E5370-FD90-4028-8B79-2F0402B62205}"/>
          </ac:picMkLst>
        </pc:picChg>
        <pc:picChg chg="mod">
          <ac:chgData name="Jinpeng Wang" userId="ed4c33d5-2354-40be-a8d4-900a8ab5a5b0" providerId="ADAL" clId="{CCC24D30-0924-4848-8E70-2EDD79779043}" dt="2017-11-22T13:05:09.488" v="1329" actId="14100"/>
          <ac:picMkLst>
            <pc:docMk/>
            <pc:sldMk cId="0" sldId="264"/>
            <ac:picMk id="96" creationId="{360EB20E-715D-4F7B-B6C1-872D4A660D4F}"/>
          </ac:picMkLst>
        </pc:picChg>
        <pc:picChg chg="mod">
          <ac:chgData name="Jinpeng Wang" userId="ed4c33d5-2354-40be-a8d4-900a8ab5a5b0" providerId="ADAL" clId="{CCC24D30-0924-4848-8E70-2EDD79779043}" dt="2017-11-23T02:56:06.647" v="2360" actId="1037"/>
          <ac:picMkLst>
            <pc:docMk/>
            <pc:sldMk cId="0" sldId="264"/>
            <ac:picMk id="102" creationId="{899BF1FE-E8D8-4C3D-A8DC-796ECE52DC15}"/>
          </ac:picMkLst>
        </pc:picChg>
        <pc:picChg chg="add del mod modCrop">
          <ac:chgData name="Jinpeng Wang" userId="ed4c33d5-2354-40be-a8d4-900a8ab5a5b0" providerId="ADAL" clId="{CCC24D30-0924-4848-8E70-2EDD79779043}" dt="2017-11-22T13:26:01.543" v="1498" actId="478"/>
          <ac:picMkLst>
            <pc:docMk/>
            <pc:sldMk cId="0" sldId="264"/>
            <ac:picMk id="110" creationId="{6036C50B-BBC0-401E-B59E-CD44D6A5C61E}"/>
          </ac:picMkLst>
        </pc:picChg>
        <pc:picChg chg="add del mod">
          <ac:chgData name="Jinpeng Wang" userId="ed4c33d5-2354-40be-a8d4-900a8ab5a5b0" providerId="ADAL" clId="{CCC24D30-0924-4848-8E70-2EDD79779043}" dt="2017-11-22T13:26:59.029" v="1516" actId="478"/>
          <ac:picMkLst>
            <pc:docMk/>
            <pc:sldMk cId="0" sldId="264"/>
            <ac:picMk id="111" creationId="{2045198E-F5DA-4F76-B2BB-AE7D59BF4E48}"/>
          </ac:picMkLst>
        </pc:picChg>
        <pc:picChg chg="add mod">
          <ac:chgData name="Jinpeng Wang" userId="ed4c33d5-2354-40be-a8d4-900a8ab5a5b0" providerId="ADAL" clId="{CCC24D30-0924-4848-8E70-2EDD79779043}" dt="2017-11-23T02:47:40.460" v="2228" actId="1035"/>
          <ac:picMkLst>
            <pc:docMk/>
            <pc:sldMk cId="0" sldId="264"/>
            <ac:picMk id="120" creationId="{D1715181-B4AD-4AB1-AE6B-4D40716026E6}"/>
          </ac:picMkLst>
        </pc:picChg>
        <pc:picChg chg="del">
          <ac:chgData name="Jinpeng Wang" userId="ed4c33d5-2354-40be-a8d4-900a8ab5a5b0" providerId="ADAL" clId="{CCC24D30-0924-4848-8E70-2EDD79779043}" dt="2017-11-22T11:05:44.357" v="0" actId="478"/>
          <ac:picMkLst>
            <pc:docMk/>
            <pc:sldMk cId="0" sldId="264"/>
            <ac:picMk id="1026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19:29.672" v="658" actId="478"/>
          <ac:picMkLst>
            <pc:docMk/>
            <pc:sldMk cId="0" sldId="264"/>
            <ac:picMk id="2072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19:27.648" v="657" actId="478"/>
          <ac:picMkLst>
            <pc:docMk/>
            <pc:sldMk cId="0" sldId="264"/>
            <ac:picMk id="2074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4:39.572" v="815" actId="478"/>
          <ac:picMkLst>
            <pc:docMk/>
            <pc:sldMk cId="0" sldId="264"/>
            <ac:picMk id="2076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4:41.136" v="816" actId="478"/>
          <ac:picMkLst>
            <pc:docMk/>
            <pc:sldMk cId="0" sldId="264"/>
            <ac:picMk id="2077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34:44.549" v="818" actId="478"/>
          <ac:picMkLst>
            <pc:docMk/>
            <pc:sldMk cId="0" sldId="264"/>
            <ac:picMk id="2078" creationId="{00000000-0000-0000-0000-000000000000}"/>
          </ac:picMkLst>
        </pc:picChg>
        <pc:picChg chg="del">
          <ac:chgData name="Jinpeng Wang" userId="ed4c33d5-2354-40be-a8d4-900a8ab5a5b0" providerId="ADAL" clId="{CCC24D30-0924-4848-8E70-2EDD79779043}" dt="2017-11-22T12:44:36.170" v="1014" actId="478"/>
          <ac:picMkLst>
            <pc:docMk/>
            <pc:sldMk cId="0" sldId="264"/>
            <ac:picMk id="2079" creationId="{00000000-0000-0000-0000-000000000000}"/>
          </ac:picMkLst>
        </pc:picChg>
        <pc:cxnChg chg="mod">
          <ac:chgData name="Jinpeng Wang" userId="ed4c33d5-2354-40be-a8d4-900a8ab5a5b0" providerId="ADAL" clId="{CCC24D30-0924-4848-8E70-2EDD79779043}" dt="2017-11-22T12:36:45.203" v="894" actId="478"/>
          <ac:cxnSpMkLst>
            <pc:docMk/>
            <pc:sldMk cId="0" sldId="264"/>
            <ac:cxnSpMk id="71" creationId="{D6C71EA1-50B6-4D90-9732-CFB94431CF58}"/>
          </ac:cxnSpMkLst>
        </pc:cxnChg>
        <pc:cxnChg chg="mod">
          <ac:chgData name="Jinpeng Wang" userId="ed4c33d5-2354-40be-a8d4-900a8ab5a5b0" providerId="ADAL" clId="{CCC24D30-0924-4848-8E70-2EDD79779043}" dt="2017-11-22T12:36:45.203" v="894" actId="478"/>
          <ac:cxnSpMkLst>
            <pc:docMk/>
            <pc:sldMk cId="0" sldId="264"/>
            <ac:cxnSpMk id="73" creationId="{3702049B-996C-4656-B52D-C1EB454CC4C9}"/>
          </ac:cxnSpMkLst>
        </pc:cxnChg>
        <pc:cxnChg chg="mod">
          <ac:chgData name="Jinpeng Wang" userId="ed4c33d5-2354-40be-a8d4-900a8ab5a5b0" providerId="ADAL" clId="{CCC24D30-0924-4848-8E70-2EDD79779043}" dt="2017-11-22T12:36:45.203" v="894" actId="478"/>
          <ac:cxnSpMkLst>
            <pc:docMk/>
            <pc:sldMk cId="0" sldId="264"/>
            <ac:cxnSpMk id="75" creationId="{A4ACC267-CE69-4F3A-9975-CA9509741E8F}"/>
          </ac:cxnSpMkLst>
        </pc:cxnChg>
        <pc:cxnChg chg="mod">
          <ac:chgData name="Jinpeng Wang" userId="ed4c33d5-2354-40be-a8d4-900a8ab5a5b0" providerId="ADAL" clId="{CCC24D30-0924-4848-8E70-2EDD79779043}" dt="2017-11-22T13:58:46.790" v="1966" actId="1036"/>
          <ac:cxnSpMkLst>
            <pc:docMk/>
            <pc:sldMk cId="0" sldId="264"/>
            <ac:cxnSpMk id="83" creationId="{17BB02A0-7E79-4ED5-AFDD-F93285F3FAA9}"/>
          </ac:cxnSpMkLst>
        </pc:cxnChg>
        <pc:cxnChg chg="mod">
          <ac:chgData name="Jinpeng Wang" userId="ed4c33d5-2354-40be-a8d4-900a8ab5a5b0" providerId="ADAL" clId="{CCC24D30-0924-4848-8E70-2EDD79779043}" dt="2017-11-22T13:58:46.790" v="1966" actId="1036"/>
          <ac:cxnSpMkLst>
            <pc:docMk/>
            <pc:sldMk cId="0" sldId="264"/>
            <ac:cxnSpMk id="85" creationId="{9F5596D9-6874-4E74-9B77-BE9B3D57DF87}"/>
          </ac:cxnSpMkLst>
        </pc:cxnChg>
        <pc:cxnChg chg="mod">
          <ac:chgData name="Jinpeng Wang" userId="ed4c33d5-2354-40be-a8d4-900a8ab5a5b0" providerId="ADAL" clId="{CCC24D30-0924-4848-8E70-2EDD79779043}" dt="2017-11-22T13:58:46.790" v="1966" actId="1036"/>
          <ac:cxnSpMkLst>
            <pc:docMk/>
            <pc:sldMk cId="0" sldId="264"/>
            <ac:cxnSpMk id="87" creationId="{EA555C31-66DA-4A4F-87D0-BD6CB5CA8495}"/>
          </ac:cxnSpMkLst>
        </pc:cxnChg>
        <pc:cxnChg chg="mod">
          <ac:chgData name="Jinpeng Wang" userId="ed4c33d5-2354-40be-a8d4-900a8ab5a5b0" providerId="ADAL" clId="{CCC24D30-0924-4848-8E70-2EDD79779043}" dt="2017-11-22T13:10:12.848" v="1377" actId="14100"/>
          <ac:cxnSpMkLst>
            <pc:docMk/>
            <pc:sldMk cId="0" sldId="264"/>
            <ac:cxnSpMk id="98" creationId="{243F7701-4A41-4495-AED6-EEA9E8668932}"/>
          </ac:cxnSpMkLst>
        </pc:cxnChg>
        <pc:cxnChg chg="mod">
          <ac:chgData name="Jinpeng Wang" userId="ed4c33d5-2354-40be-a8d4-900a8ab5a5b0" providerId="ADAL" clId="{CCC24D30-0924-4848-8E70-2EDD79779043}" dt="2017-11-23T02:52:07.045" v="2276" actId="20577"/>
          <ac:cxnSpMkLst>
            <pc:docMk/>
            <pc:sldMk cId="0" sldId="264"/>
            <ac:cxnSpMk id="100" creationId="{63818D5F-150A-426D-B58B-372FD4DDEEBA}"/>
          </ac:cxnSpMkLst>
        </pc:cxnChg>
        <pc:cxnChg chg="mod">
          <ac:chgData name="Jinpeng Wang" userId="ed4c33d5-2354-40be-a8d4-900a8ab5a5b0" providerId="ADAL" clId="{CCC24D30-0924-4848-8E70-2EDD79779043}" dt="2017-11-23T02:56:06.647" v="2360" actId="1037"/>
          <ac:cxnSpMkLst>
            <pc:docMk/>
            <pc:sldMk cId="0" sldId="264"/>
            <ac:cxnSpMk id="104" creationId="{E597AEDF-A548-42D5-BA7A-B0A09857747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35894" cy="51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t" anchorCtr="0" compatLnSpc="1">
            <a:prstTxWarp prst="textNoShape">
              <a:avLst/>
            </a:prstTxWarp>
          </a:bodyPr>
          <a:lstStyle>
            <a:lvl1pPr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48" y="1"/>
            <a:ext cx="3007959" cy="51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t" anchorCtr="0" compatLnSpc="1">
            <a:prstTxWarp prst="textNoShape">
              <a:avLst/>
            </a:prstTxWarp>
          </a:bodyPr>
          <a:lstStyle>
            <a:lvl1pPr algn="r"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1477"/>
            <a:ext cx="2935894" cy="51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b" anchorCtr="0" compatLnSpc="1">
            <a:prstTxWarp prst="textNoShape">
              <a:avLst/>
            </a:prstTxWarp>
          </a:bodyPr>
          <a:lstStyle>
            <a:lvl1pPr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48" y="9381477"/>
            <a:ext cx="3007959" cy="51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b" anchorCtr="0" compatLnSpc="1">
            <a:prstTxWarp prst="textNoShape">
              <a:avLst/>
            </a:prstTxWarp>
          </a:bodyPr>
          <a:lstStyle>
            <a:lvl1pPr algn="r" defTabSz="884381">
              <a:defRPr sz="1200"/>
            </a:lvl1pPr>
          </a:lstStyle>
          <a:p>
            <a:pPr>
              <a:defRPr/>
            </a:pPr>
            <a:fld id="{EAC1F4C8-8102-47FE-A41E-CB918DB69AD6}" type="slidenum">
              <a:rPr lang="en-AU" altLang="zh-CN"/>
              <a:pPr>
                <a:defRPr/>
              </a:pPr>
              <a:t>‹#›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83242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35894" cy="51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t" anchorCtr="0" compatLnSpc="1">
            <a:prstTxWarp prst="textNoShape">
              <a:avLst/>
            </a:prstTxWarp>
          </a:bodyPr>
          <a:lstStyle>
            <a:lvl1pPr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48" y="1"/>
            <a:ext cx="3007959" cy="51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t" anchorCtr="0" compatLnSpc="1">
            <a:prstTxWarp prst="textNoShape">
              <a:avLst/>
            </a:prstTxWarp>
          </a:bodyPr>
          <a:lstStyle>
            <a:lvl1pPr algn="r"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7888" y="738188"/>
            <a:ext cx="2460625" cy="3694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0455" y="4727500"/>
            <a:ext cx="4989766" cy="44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1477"/>
            <a:ext cx="2935894" cy="51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b" anchorCtr="0" compatLnSpc="1">
            <a:prstTxWarp prst="textNoShape">
              <a:avLst/>
            </a:prstTxWarp>
          </a:bodyPr>
          <a:lstStyle>
            <a:lvl1pPr defTabSz="884381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48" y="9381477"/>
            <a:ext cx="3007959" cy="51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315" tIns="44158" rIns="88315" bIns="44158" numCol="1" anchor="b" anchorCtr="0" compatLnSpc="1">
            <a:prstTxWarp prst="textNoShape">
              <a:avLst/>
            </a:prstTxWarp>
          </a:bodyPr>
          <a:lstStyle>
            <a:lvl1pPr algn="r" defTabSz="884381">
              <a:defRPr sz="1200"/>
            </a:lvl1pPr>
          </a:lstStyle>
          <a:p>
            <a:pPr>
              <a:defRPr/>
            </a:pPr>
            <a:fld id="{DE41AB20-C620-438F-A075-9B4373FA3D26}" type="slidenum">
              <a:rPr lang="en-AU" altLang="zh-CN"/>
              <a:pPr>
                <a:defRPr/>
              </a:pPr>
              <a:t>‹#›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087315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815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778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1762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5736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97959" algn="l" defTabSz="8791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637553" algn="l" defTabSz="8791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077143" algn="l" defTabSz="8791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516736" algn="l" defTabSz="8791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47888" y="738188"/>
            <a:ext cx="2460625" cy="3694112"/>
          </a:xfrm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381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32549" indent="-281750" defTabSz="884381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26998" indent="-225400" defTabSz="884381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77797" indent="-225400" defTabSz="884381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28596" indent="-225400" defTabSz="884381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479396" indent="-225400" defTabSz="88438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30195" indent="-225400" defTabSz="88438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380994" indent="-225400" defTabSz="88438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31793" indent="-225400" defTabSz="88438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411C9AE-F24A-4BED-9B66-6BE42B387D4B}" type="slidenum">
              <a:rPr lang="en-AU" altLang="zh-CN" sz="1200"/>
              <a:pPr/>
              <a:t>1</a:t>
            </a:fld>
            <a:endParaRPr lang="en-AU" altLang="zh-CN" sz="1200"/>
          </a:p>
        </p:txBody>
      </p:sp>
    </p:spTree>
    <p:extLst>
      <p:ext uri="{BB962C8B-B14F-4D97-AF65-F5344CB8AC3E}">
        <p14:creationId xmlns:p14="http://schemas.microsoft.com/office/powerpoint/2010/main" val="161873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20612" y="11930381"/>
            <a:ext cx="21761979" cy="82321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40298" y="21762721"/>
            <a:ext cx="17922611" cy="9814560"/>
          </a:xfrm>
        </p:spPr>
        <p:txBody>
          <a:bodyPr/>
          <a:lstStyle>
            <a:lvl1pPr marL="0" indent="0" algn="ctr">
              <a:buNone/>
              <a:defRPr/>
            </a:lvl1pPr>
            <a:lvl2pPr marL="336433" indent="0" algn="ctr">
              <a:buNone/>
              <a:defRPr/>
            </a:lvl2pPr>
            <a:lvl3pPr marL="672862" indent="0" algn="ctr">
              <a:buNone/>
              <a:defRPr/>
            </a:lvl3pPr>
            <a:lvl4pPr marL="1009295" indent="0" algn="ctr">
              <a:buNone/>
              <a:defRPr/>
            </a:lvl4pPr>
            <a:lvl5pPr marL="1345726" indent="0" algn="ctr">
              <a:buNone/>
              <a:defRPr/>
            </a:lvl5pPr>
            <a:lvl6pPr marL="1682156" indent="0" algn="ctr">
              <a:buNone/>
              <a:defRPr/>
            </a:lvl6pPr>
            <a:lvl7pPr marL="2018589" indent="0" algn="ctr">
              <a:buNone/>
              <a:defRPr/>
            </a:lvl7pPr>
            <a:lvl8pPr marL="2355019" indent="0" algn="ctr">
              <a:buNone/>
              <a:defRPr/>
            </a:lvl8pPr>
            <a:lvl9pPr marL="2691451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7A244-2A48-4993-9840-1F87812247A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641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F7C8A-C38C-469C-AE2A-D08DB867508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876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8242099" y="3413760"/>
            <a:ext cx="5440493" cy="307238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20612" y="3413760"/>
            <a:ext cx="16232584" cy="307238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DE1E3-E901-4367-8B9F-BA9EE2C6DCF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889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F593B-D2BD-4E94-89E6-9267947612D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057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2480" y="24678644"/>
            <a:ext cx="21762904" cy="7627620"/>
          </a:xfrm>
        </p:spPr>
        <p:txBody>
          <a:bodyPr anchor="t"/>
          <a:lstStyle>
            <a:lvl1pPr algn="l">
              <a:defRPr sz="298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22480" y="16278582"/>
            <a:ext cx="21762904" cy="8400063"/>
          </a:xfrm>
        </p:spPr>
        <p:txBody>
          <a:bodyPr anchor="b"/>
          <a:lstStyle>
            <a:lvl1pPr marL="0" indent="0">
              <a:buNone/>
              <a:defRPr sz="1455"/>
            </a:lvl1pPr>
            <a:lvl2pPr marL="336433" indent="0">
              <a:buNone/>
              <a:defRPr sz="1225"/>
            </a:lvl2pPr>
            <a:lvl3pPr marL="672862" indent="0">
              <a:buNone/>
              <a:defRPr sz="1225"/>
            </a:lvl3pPr>
            <a:lvl4pPr marL="1009295" indent="0">
              <a:buNone/>
              <a:defRPr sz="995"/>
            </a:lvl4pPr>
            <a:lvl5pPr marL="1345726" indent="0">
              <a:buNone/>
              <a:defRPr sz="995"/>
            </a:lvl5pPr>
            <a:lvl6pPr marL="1682156" indent="0">
              <a:buNone/>
              <a:defRPr sz="995"/>
            </a:lvl6pPr>
            <a:lvl7pPr marL="2018589" indent="0">
              <a:buNone/>
              <a:defRPr sz="995"/>
            </a:lvl7pPr>
            <a:lvl8pPr marL="2355019" indent="0">
              <a:buNone/>
              <a:defRPr sz="995"/>
            </a:lvl8pPr>
            <a:lvl9pPr marL="2691451" indent="0">
              <a:buNone/>
              <a:defRPr sz="99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6E78E-B62A-467A-A214-9845F929251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340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20611" y="11094722"/>
            <a:ext cx="10836542" cy="23042880"/>
          </a:xfrm>
        </p:spPr>
        <p:txBody>
          <a:bodyPr/>
          <a:lstStyle>
            <a:lvl1pPr>
              <a:defRPr sz="1990"/>
            </a:lvl1pPr>
            <a:lvl2pPr>
              <a:defRPr sz="1760"/>
            </a:lvl2pPr>
            <a:lvl3pPr>
              <a:defRPr sz="1455"/>
            </a:lvl3pPr>
            <a:lvl4pPr>
              <a:defRPr sz="1225"/>
            </a:lvl4pPr>
            <a:lvl5pPr>
              <a:defRPr sz="1225"/>
            </a:lvl5pPr>
            <a:lvl6pPr>
              <a:defRPr sz="1225"/>
            </a:lvl6pPr>
            <a:lvl7pPr>
              <a:defRPr sz="1225"/>
            </a:lvl7pPr>
            <a:lvl8pPr>
              <a:defRPr sz="1225"/>
            </a:lvl8pPr>
            <a:lvl9pPr>
              <a:defRPr sz="12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46052" y="11094722"/>
            <a:ext cx="10836542" cy="23042880"/>
          </a:xfrm>
        </p:spPr>
        <p:txBody>
          <a:bodyPr/>
          <a:lstStyle>
            <a:lvl1pPr>
              <a:defRPr sz="1990"/>
            </a:lvl1pPr>
            <a:lvl2pPr>
              <a:defRPr sz="1760"/>
            </a:lvl2pPr>
            <a:lvl3pPr>
              <a:defRPr sz="1455"/>
            </a:lvl3pPr>
            <a:lvl4pPr>
              <a:defRPr sz="1225"/>
            </a:lvl4pPr>
            <a:lvl5pPr>
              <a:defRPr sz="1225"/>
            </a:lvl5pPr>
            <a:lvl6pPr>
              <a:defRPr sz="1225"/>
            </a:lvl6pPr>
            <a:lvl7pPr>
              <a:defRPr sz="1225"/>
            </a:lvl7pPr>
            <a:lvl8pPr>
              <a:defRPr sz="1225"/>
            </a:lvl8pPr>
            <a:lvl9pPr>
              <a:defRPr sz="12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9BB0B-10D4-439A-803C-7D96435659C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222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791" y="1538959"/>
            <a:ext cx="23043621" cy="640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9791" y="8597620"/>
            <a:ext cx="11312526" cy="358168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6433" indent="0">
              <a:buNone/>
              <a:defRPr sz="1455" b="1"/>
            </a:lvl2pPr>
            <a:lvl3pPr marL="672862" indent="0">
              <a:buNone/>
              <a:defRPr sz="1225" b="1"/>
            </a:lvl3pPr>
            <a:lvl4pPr marL="1009295" indent="0">
              <a:buNone/>
              <a:defRPr sz="1225" b="1"/>
            </a:lvl4pPr>
            <a:lvl5pPr marL="1345726" indent="0">
              <a:buNone/>
              <a:defRPr sz="1225" b="1"/>
            </a:lvl5pPr>
            <a:lvl6pPr marL="1682156" indent="0">
              <a:buNone/>
              <a:defRPr sz="1225" b="1"/>
            </a:lvl6pPr>
            <a:lvl7pPr marL="2018589" indent="0">
              <a:buNone/>
              <a:defRPr sz="1225" b="1"/>
            </a:lvl7pPr>
            <a:lvl8pPr marL="2355019" indent="0">
              <a:buNone/>
              <a:defRPr sz="1225" b="1"/>
            </a:lvl8pPr>
            <a:lvl9pPr marL="2691451" indent="0">
              <a:buNone/>
              <a:defRPr sz="122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79791" y="12179308"/>
            <a:ext cx="11312526" cy="22128194"/>
          </a:xfrm>
        </p:spPr>
        <p:txBody>
          <a:bodyPr/>
          <a:lstStyle>
            <a:lvl1pPr>
              <a:defRPr sz="1760"/>
            </a:lvl1pPr>
            <a:lvl2pPr>
              <a:defRPr sz="1455"/>
            </a:lvl2pPr>
            <a:lvl3pPr>
              <a:defRPr sz="1225"/>
            </a:lvl3pPr>
            <a:lvl4pPr>
              <a:defRPr sz="1225"/>
            </a:lvl4pPr>
            <a:lvl5pPr>
              <a:defRPr sz="1225"/>
            </a:lvl5pPr>
            <a:lvl6pPr>
              <a:defRPr sz="1225"/>
            </a:lvl6pPr>
            <a:lvl7pPr>
              <a:defRPr sz="1225"/>
            </a:lvl7pPr>
            <a:lvl8pPr>
              <a:defRPr sz="1225"/>
            </a:lvl8pPr>
            <a:lvl9pPr>
              <a:defRPr sz="12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3006258" y="8597620"/>
            <a:ext cx="11317155" cy="358168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6433" indent="0">
              <a:buNone/>
              <a:defRPr sz="1455" b="1"/>
            </a:lvl2pPr>
            <a:lvl3pPr marL="672862" indent="0">
              <a:buNone/>
              <a:defRPr sz="1225" b="1"/>
            </a:lvl3pPr>
            <a:lvl4pPr marL="1009295" indent="0">
              <a:buNone/>
              <a:defRPr sz="1225" b="1"/>
            </a:lvl4pPr>
            <a:lvl5pPr marL="1345726" indent="0">
              <a:buNone/>
              <a:defRPr sz="1225" b="1"/>
            </a:lvl5pPr>
            <a:lvl6pPr marL="1682156" indent="0">
              <a:buNone/>
              <a:defRPr sz="1225" b="1"/>
            </a:lvl6pPr>
            <a:lvl7pPr marL="2018589" indent="0">
              <a:buNone/>
              <a:defRPr sz="1225" b="1"/>
            </a:lvl7pPr>
            <a:lvl8pPr marL="2355019" indent="0">
              <a:buNone/>
              <a:defRPr sz="1225" b="1"/>
            </a:lvl8pPr>
            <a:lvl9pPr marL="2691451" indent="0">
              <a:buNone/>
              <a:defRPr sz="122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3006258" y="12179308"/>
            <a:ext cx="11317155" cy="22128194"/>
          </a:xfrm>
        </p:spPr>
        <p:txBody>
          <a:bodyPr/>
          <a:lstStyle>
            <a:lvl1pPr>
              <a:defRPr sz="1760"/>
            </a:lvl1pPr>
            <a:lvl2pPr>
              <a:defRPr sz="1455"/>
            </a:lvl2pPr>
            <a:lvl3pPr>
              <a:defRPr sz="1225"/>
            </a:lvl3pPr>
            <a:lvl4pPr>
              <a:defRPr sz="1225"/>
            </a:lvl4pPr>
            <a:lvl5pPr>
              <a:defRPr sz="1225"/>
            </a:lvl5pPr>
            <a:lvl6pPr>
              <a:defRPr sz="1225"/>
            </a:lvl6pPr>
            <a:lvl7pPr>
              <a:defRPr sz="1225"/>
            </a:lvl7pPr>
            <a:lvl8pPr>
              <a:defRPr sz="1225"/>
            </a:lvl8pPr>
            <a:lvl9pPr>
              <a:defRPr sz="12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78A89-073A-45CF-91ED-87309AD750B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544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D0874-0F69-44E7-A43D-0CB0C6C0AC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312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7B38A-1555-49EA-97BE-7BA34873205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657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9790" y="1529082"/>
            <a:ext cx="8423275" cy="6507480"/>
          </a:xfrm>
        </p:spPr>
        <p:txBody>
          <a:bodyPr anchor="b"/>
          <a:lstStyle>
            <a:lvl1pPr algn="l">
              <a:defRPr sz="145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10514" y="1529081"/>
            <a:ext cx="14312898" cy="32778417"/>
          </a:xfrm>
        </p:spPr>
        <p:txBody>
          <a:bodyPr/>
          <a:lstStyle>
            <a:lvl1pPr>
              <a:defRPr sz="2219"/>
            </a:lvl1pPr>
            <a:lvl2pPr>
              <a:defRPr sz="1990"/>
            </a:lvl2pPr>
            <a:lvl3pPr>
              <a:defRPr sz="1760"/>
            </a:lvl3pPr>
            <a:lvl4pPr>
              <a:defRPr sz="1455"/>
            </a:lvl4pPr>
            <a:lvl5pPr>
              <a:defRPr sz="1455"/>
            </a:lvl5pPr>
            <a:lvl6pPr>
              <a:defRPr sz="1455"/>
            </a:lvl6pPr>
            <a:lvl7pPr>
              <a:defRPr sz="1455"/>
            </a:lvl7pPr>
            <a:lvl8pPr>
              <a:defRPr sz="1455"/>
            </a:lvl8pPr>
            <a:lvl9pPr>
              <a:defRPr sz="145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79790" y="8036563"/>
            <a:ext cx="8423275" cy="26270937"/>
          </a:xfrm>
        </p:spPr>
        <p:txBody>
          <a:bodyPr/>
          <a:lstStyle>
            <a:lvl1pPr marL="0" indent="0">
              <a:buNone/>
              <a:defRPr sz="995"/>
            </a:lvl1pPr>
            <a:lvl2pPr marL="336433" indent="0">
              <a:buNone/>
              <a:defRPr sz="995"/>
            </a:lvl2pPr>
            <a:lvl3pPr marL="672862" indent="0">
              <a:buNone/>
              <a:defRPr sz="766"/>
            </a:lvl3pPr>
            <a:lvl4pPr marL="1009295" indent="0">
              <a:buNone/>
              <a:defRPr sz="766"/>
            </a:lvl4pPr>
            <a:lvl5pPr marL="1345726" indent="0">
              <a:buNone/>
              <a:defRPr sz="766"/>
            </a:lvl5pPr>
            <a:lvl6pPr marL="1682156" indent="0">
              <a:buNone/>
              <a:defRPr sz="766"/>
            </a:lvl6pPr>
            <a:lvl7pPr marL="2018589" indent="0">
              <a:buNone/>
              <a:defRPr sz="766"/>
            </a:lvl7pPr>
            <a:lvl8pPr marL="2355019" indent="0">
              <a:buNone/>
              <a:defRPr sz="766"/>
            </a:lvl8pPr>
            <a:lvl9pPr marL="2691451" indent="0">
              <a:buNone/>
              <a:defRPr sz="76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254DD-E144-4F13-82B3-B9CEF2B93D9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990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8224" y="26883360"/>
            <a:ext cx="15362104" cy="3174720"/>
          </a:xfrm>
        </p:spPr>
        <p:txBody>
          <a:bodyPr anchor="b"/>
          <a:lstStyle>
            <a:lvl1pPr algn="l">
              <a:defRPr sz="145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18224" y="3431543"/>
            <a:ext cx="15362104" cy="23042880"/>
          </a:xfrm>
        </p:spPr>
        <p:txBody>
          <a:bodyPr/>
          <a:lstStyle>
            <a:lvl1pPr marL="0" indent="0">
              <a:buNone/>
              <a:defRPr sz="2219"/>
            </a:lvl1pPr>
            <a:lvl2pPr marL="336433" indent="0">
              <a:buNone/>
              <a:defRPr sz="1990"/>
            </a:lvl2pPr>
            <a:lvl3pPr marL="672862" indent="0">
              <a:buNone/>
              <a:defRPr sz="1760"/>
            </a:lvl3pPr>
            <a:lvl4pPr marL="1009295" indent="0">
              <a:buNone/>
              <a:defRPr sz="1455"/>
            </a:lvl4pPr>
            <a:lvl5pPr marL="1345726" indent="0">
              <a:buNone/>
              <a:defRPr sz="1455"/>
            </a:lvl5pPr>
            <a:lvl6pPr marL="1682156" indent="0">
              <a:buNone/>
              <a:defRPr sz="1455"/>
            </a:lvl6pPr>
            <a:lvl7pPr marL="2018589" indent="0">
              <a:buNone/>
              <a:defRPr sz="1455"/>
            </a:lvl7pPr>
            <a:lvl8pPr marL="2355019" indent="0">
              <a:buNone/>
              <a:defRPr sz="1455"/>
            </a:lvl8pPr>
            <a:lvl9pPr marL="2691451" indent="0">
              <a:buNone/>
              <a:defRPr sz="145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18224" y="30058081"/>
            <a:ext cx="15362104" cy="4506240"/>
          </a:xfrm>
        </p:spPr>
        <p:txBody>
          <a:bodyPr/>
          <a:lstStyle>
            <a:lvl1pPr marL="0" indent="0">
              <a:buNone/>
              <a:defRPr sz="995"/>
            </a:lvl1pPr>
            <a:lvl2pPr marL="336433" indent="0">
              <a:buNone/>
              <a:defRPr sz="995"/>
            </a:lvl2pPr>
            <a:lvl3pPr marL="672862" indent="0">
              <a:buNone/>
              <a:defRPr sz="766"/>
            </a:lvl3pPr>
            <a:lvl4pPr marL="1009295" indent="0">
              <a:buNone/>
              <a:defRPr sz="766"/>
            </a:lvl4pPr>
            <a:lvl5pPr marL="1345726" indent="0">
              <a:buNone/>
              <a:defRPr sz="766"/>
            </a:lvl5pPr>
            <a:lvl6pPr marL="1682156" indent="0">
              <a:buNone/>
              <a:defRPr sz="766"/>
            </a:lvl6pPr>
            <a:lvl7pPr marL="2018589" indent="0">
              <a:buNone/>
              <a:defRPr sz="766"/>
            </a:lvl7pPr>
            <a:lvl8pPr marL="2355019" indent="0">
              <a:buNone/>
              <a:defRPr sz="766"/>
            </a:lvl8pPr>
            <a:lvl9pPr marL="2691451" indent="0">
              <a:buNone/>
              <a:defRPr sz="76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B6919-AC24-4E5D-986C-12205A052CB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338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20477" y="3413984"/>
            <a:ext cx="21762249" cy="640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0281" tIns="205139" rIns="410281" bIns="2051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20477" y="11095804"/>
            <a:ext cx="21762249" cy="23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0281" tIns="205139" rIns="410281" bIns="205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21819" y="34990817"/>
            <a:ext cx="5332712" cy="256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81" tIns="205139" rIns="410281" bIns="205139" numCol="1" anchor="t" anchorCtr="0" compatLnSpc="1">
            <a:prstTxWarp prst="textNoShape">
              <a:avLst/>
            </a:prstTxWarp>
          </a:bodyPr>
          <a:lstStyle>
            <a:lvl1pPr>
              <a:defRPr sz="4745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746294" y="34990817"/>
            <a:ext cx="8110615" cy="256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81" tIns="205139" rIns="410281" bIns="205139" numCol="1" anchor="t" anchorCtr="0" compatLnSpc="1">
            <a:prstTxWarp prst="textNoShape">
              <a:avLst/>
            </a:prstTxWarp>
          </a:bodyPr>
          <a:lstStyle>
            <a:lvl1pPr algn="ctr">
              <a:defRPr sz="4745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348671" y="34990817"/>
            <a:ext cx="5334055" cy="256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81" tIns="205139" rIns="410281" bIns="205139" numCol="1" anchor="t" anchorCtr="0" compatLnSpc="1">
            <a:prstTxWarp prst="textNoShape">
              <a:avLst/>
            </a:prstTxWarp>
          </a:bodyPr>
          <a:lstStyle>
            <a:lvl1pPr algn="r">
              <a:defRPr sz="4745">
                <a:ea typeface="宋体" charset="-122"/>
              </a:defRPr>
            </a:lvl1pPr>
          </a:lstStyle>
          <a:p>
            <a:pPr>
              <a:defRPr/>
            </a:pPr>
            <a:fld id="{06C16BA9-9F67-49FE-A319-4250AE6F15E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1" name="Rectangle 11"/>
          <p:cNvSpPr>
            <a:spLocks noChangeArrowheads="1"/>
          </p:cNvSpPr>
          <p:nvPr userDrawn="1"/>
        </p:nvSpPr>
        <p:spPr bwMode="auto">
          <a:xfrm>
            <a:off x="0" y="1"/>
            <a:ext cx="25603200" cy="38404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7282" tIns="33640" rIns="67282" bIns="33640" anchor="ctr"/>
          <a:lstStyle/>
          <a:p>
            <a:endParaRPr lang="zh-CN" altLang="en-US" sz="176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9446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9446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2pPr>
      <a:lvl3pPr algn="ctr" defTabSz="3139446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3pPr>
      <a:lvl4pPr algn="ctr" defTabSz="3139446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4pPr>
      <a:lvl5pPr algn="ctr" defTabSz="3139446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5pPr>
      <a:lvl6pPr marL="336433" algn="ctr" defTabSz="3140027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6pPr>
      <a:lvl7pPr marL="672862" algn="ctr" defTabSz="3140027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7pPr>
      <a:lvl8pPr marL="1009295" algn="ctr" defTabSz="3140027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8pPr>
      <a:lvl9pPr marL="1345726" algn="ctr" defTabSz="3140027" rtl="0" eaLnBrk="0" fontAlgn="base" hangingPunct="0">
        <a:spcBef>
          <a:spcPct val="0"/>
        </a:spcBef>
        <a:spcAft>
          <a:spcPct val="0"/>
        </a:spcAft>
        <a:defRPr sz="15154">
          <a:solidFill>
            <a:schemeClr val="tx2"/>
          </a:solidFill>
          <a:latin typeface="Times New Roman" pitchFamily="18" charset="0"/>
        </a:defRPr>
      </a:lvl9pPr>
    </p:titleStyle>
    <p:bodyStyle>
      <a:lvl1pPr marL="1177293" indent="-1177293" algn="l" defTabSz="3139446" rtl="0" eaLnBrk="0" fontAlgn="base" hangingPunct="0">
        <a:spcBef>
          <a:spcPct val="20000"/>
        </a:spcBef>
        <a:spcAft>
          <a:spcPct val="0"/>
        </a:spcAft>
        <a:buChar char="•"/>
        <a:defRPr sz="10944">
          <a:solidFill>
            <a:schemeClr val="tx1"/>
          </a:solidFill>
          <a:latin typeface="+mn-lt"/>
          <a:ea typeface="+mn-ea"/>
          <a:cs typeface="+mn-cs"/>
        </a:defRPr>
      </a:lvl1pPr>
      <a:lvl2pPr marL="2550192" indent="-980469" algn="l" defTabSz="3139446" rtl="0" eaLnBrk="0" fontAlgn="base" hangingPunct="0">
        <a:spcBef>
          <a:spcPct val="20000"/>
        </a:spcBef>
        <a:spcAft>
          <a:spcPct val="0"/>
        </a:spcAft>
        <a:buChar char="–"/>
        <a:defRPr sz="9720">
          <a:solidFill>
            <a:schemeClr val="tx1"/>
          </a:solidFill>
          <a:latin typeface="+mn-lt"/>
        </a:defRPr>
      </a:lvl2pPr>
      <a:lvl3pPr marL="3924306" indent="-784861" algn="l" defTabSz="3139446" rtl="0" eaLnBrk="0" fontAlgn="base" hangingPunct="0">
        <a:spcBef>
          <a:spcPct val="20000"/>
        </a:spcBef>
        <a:spcAft>
          <a:spcPct val="0"/>
        </a:spcAft>
        <a:buChar char="•"/>
        <a:defRPr sz="8189">
          <a:solidFill>
            <a:schemeClr val="tx1"/>
          </a:solidFill>
          <a:latin typeface="+mn-lt"/>
        </a:defRPr>
      </a:lvl3pPr>
      <a:lvl4pPr marL="5494029" indent="-784861" algn="l" defTabSz="3139446" rtl="0" eaLnBrk="0" fontAlgn="base" hangingPunct="0">
        <a:spcBef>
          <a:spcPct val="20000"/>
        </a:spcBef>
        <a:spcAft>
          <a:spcPct val="0"/>
        </a:spcAft>
        <a:buChar char="–"/>
        <a:defRPr sz="6964">
          <a:solidFill>
            <a:schemeClr val="tx1"/>
          </a:solidFill>
          <a:latin typeface="+mn-lt"/>
        </a:defRPr>
      </a:lvl4pPr>
      <a:lvl5pPr marL="7064968" indent="-784861" algn="l" defTabSz="3139446" rtl="0" eaLnBrk="0" fontAlgn="base" hangingPunct="0">
        <a:spcBef>
          <a:spcPct val="20000"/>
        </a:spcBef>
        <a:spcAft>
          <a:spcPct val="0"/>
        </a:spcAft>
        <a:buChar char="»"/>
        <a:defRPr sz="6964">
          <a:solidFill>
            <a:schemeClr val="tx1"/>
          </a:solidFill>
          <a:latin typeface="+mn-lt"/>
        </a:defRPr>
      </a:lvl5pPr>
      <a:lvl6pPr marL="7401491" indent="-785006" algn="l" defTabSz="3140027" rtl="0" eaLnBrk="0" fontAlgn="base" hangingPunct="0">
        <a:spcBef>
          <a:spcPct val="20000"/>
        </a:spcBef>
        <a:spcAft>
          <a:spcPct val="0"/>
        </a:spcAft>
        <a:buChar char="»"/>
        <a:defRPr sz="6964">
          <a:solidFill>
            <a:schemeClr val="tx1"/>
          </a:solidFill>
          <a:latin typeface="+mn-lt"/>
        </a:defRPr>
      </a:lvl6pPr>
      <a:lvl7pPr marL="7737923" indent="-785006" algn="l" defTabSz="3140027" rtl="0" eaLnBrk="0" fontAlgn="base" hangingPunct="0">
        <a:spcBef>
          <a:spcPct val="20000"/>
        </a:spcBef>
        <a:spcAft>
          <a:spcPct val="0"/>
        </a:spcAft>
        <a:buChar char="»"/>
        <a:defRPr sz="6964">
          <a:solidFill>
            <a:schemeClr val="tx1"/>
          </a:solidFill>
          <a:latin typeface="+mn-lt"/>
        </a:defRPr>
      </a:lvl7pPr>
      <a:lvl8pPr marL="8074353" indent="-785006" algn="l" defTabSz="3140027" rtl="0" eaLnBrk="0" fontAlgn="base" hangingPunct="0">
        <a:spcBef>
          <a:spcPct val="20000"/>
        </a:spcBef>
        <a:spcAft>
          <a:spcPct val="0"/>
        </a:spcAft>
        <a:buChar char="»"/>
        <a:defRPr sz="6964">
          <a:solidFill>
            <a:schemeClr val="tx1"/>
          </a:solidFill>
          <a:latin typeface="+mn-lt"/>
        </a:defRPr>
      </a:lvl8pPr>
      <a:lvl9pPr marL="8410785" indent="-785006" algn="l" defTabSz="3140027" rtl="0" eaLnBrk="0" fontAlgn="base" hangingPunct="0">
        <a:spcBef>
          <a:spcPct val="20000"/>
        </a:spcBef>
        <a:spcAft>
          <a:spcPct val="0"/>
        </a:spcAft>
        <a:buChar char="»"/>
        <a:defRPr sz="6964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1pPr>
      <a:lvl2pPr marL="336433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2pPr>
      <a:lvl3pPr marL="672862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3pPr>
      <a:lvl4pPr marL="1009295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4pPr>
      <a:lvl5pPr marL="1345726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5pPr>
      <a:lvl6pPr marL="1682156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6pPr>
      <a:lvl7pPr marL="2018589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7pPr>
      <a:lvl8pPr marL="2355019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8pPr>
      <a:lvl9pPr marL="2691451" algn="l" defTabSz="672862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5.png"/><Relationship Id="rId39" Type="http://schemas.openxmlformats.org/officeDocument/2006/relationships/image" Target="../media/image47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420.png"/><Relationship Id="rId42" Type="http://schemas.openxmlformats.org/officeDocument/2006/relationships/image" Target="../media/image320.png"/><Relationship Id="rId47" Type="http://schemas.openxmlformats.org/officeDocument/2006/relationships/image" Target="../media/image33.png"/><Relationship Id="rId50" Type="http://schemas.openxmlformats.org/officeDocument/2006/relationships/image" Target="../media/image11.png"/><Relationship Id="rId55" Type="http://schemas.openxmlformats.org/officeDocument/2006/relationships/image" Target="../media/image16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8.jpeg"/><Relationship Id="rId41" Type="http://schemas.openxmlformats.org/officeDocument/2006/relationships/image" Target="../media/image316.png"/><Relationship Id="rId54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.png"/><Relationship Id="rId32" Type="http://schemas.openxmlformats.org/officeDocument/2006/relationships/image" Target="../media/image400.png"/><Relationship Id="rId37" Type="http://schemas.openxmlformats.org/officeDocument/2006/relationships/image" Target="../media/image45.png"/><Relationship Id="rId40" Type="http://schemas.openxmlformats.org/officeDocument/2006/relationships/image" Target="../media/image34.png"/><Relationship Id="rId45" Type="http://schemas.openxmlformats.org/officeDocument/2006/relationships/image" Target="../media/image350.png"/><Relationship Id="rId53" Type="http://schemas.openxmlformats.org/officeDocument/2006/relationships/image" Target="../media/image14.png"/><Relationship Id="rId58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36" Type="http://schemas.openxmlformats.org/officeDocument/2006/relationships/image" Target="../media/image44.png"/><Relationship Id="rId49" Type="http://schemas.openxmlformats.org/officeDocument/2006/relationships/image" Target="../media/image390.png"/><Relationship Id="rId57" Type="http://schemas.openxmlformats.org/officeDocument/2006/relationships/image" Target="../media/image18.png"/><Relationship Id="rId61" Type="http://schemas.openxmlformats.org/officeDocument/2006/relationships/image" Target="../media/image2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340.png"/><Relationship Id="rId52" Type="http://schemas.openxmlformats.org/officeDocument/2006/relationships/image" Target="../media/image13.png"/><Relationship Id="rId60" Type="http://schemas.openxmlformats.org/officeDocument/2006/relationships/image" Target="../media/image2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43.png"/><Relationship Id="rId43" Type="http://schemas.openxmlformats.org/officeDocument/2006/relationships/image" Target="../media/image330.png"/><Relationship Id="rId48" Type="http://schemas.openxmlformats.org/officeDocument/2006/relationships/image" Target="../media/image380.png"/><Relationship Id="rId56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image" Target="../media/image12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4.png"/><Relationship Id="rId33" Type="http://schemas.openxmlformats.org/officeDocument/2006/relationships/image" Target="../media/image411.png"/><Relationship Id="rId38" Type="http://schemas.openxmlformats.org/officeDocument/2006/relationships/image" Target="../media/image46.png"/><Relationship Id="rId46" Type="http://schemas.openxmlformats.org/officeDocument/2006/relationships/image" Target="../media/image360.png"/><Relationship Id="rId5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Picture 9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323038" y="31210450"/>
            <a:ext cx="5791930" cy="4264096"/>
          </a:xfrm>
          <a:prstGeom prst="rect">
            <a:avLst/>
          </a:prstGeom>
        </p:spPr>
      </p:pic>
      <p:pic>
        <p:nvPicPr>
          <p:cNvPr id="920" name="Picture 9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33891" y="31208536"/>
            <a:ext cx="5258771" cy="2380809"/>
          </a:xfrm>
          <a:prstGeom prst="rect">
            <a:avLst/>
          </a:prstGeom>
        </p:spPr>
      </p:pic>
      <p:grpSp>
        <p:nvGrpSpPr>
          <p:cNvPr id="922" name="Group 921"/>
          <p:cNvGrpSpPr/>
          <p:nvPr/>
        </p:nvGrpSpPr>
        <p:grpSpPr>
          <a:xfrm>
            <a:off x="14277698" y="26365188"/>
            <a:ext cx="10687810" cy="2779631"/>
            <a:chOff x="1254255" y="3616655"/>
            <a:chExt cx="9937620" cy="2565516"/>
          </a:xfrm>
        </p:grpSpPr>
        <p:pic>
          <p:nvPicPr>
            <p:cNvPr id="923" name="Picture 92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38867" y="3616655"/>
              <a:ext cx="8559800" cy="578365"/>
            </a:xfrm>
            <a:prstGeom prst="rect">
              <a:avLst/>
            </a:prstGeom>
          </p:spPr>
        </p:pic>
        <p:pic>
          <p:nvPicPr>
            <p:cNvPr id="924" name="Picture 92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54255" y="4151144"/>
              <a:ext cx="9937620" cy="2031027"/>
            </a:xfrm>
            <a:prstGeom prst="rect">
              <a:avLst/>
            </a:prstGeom>
          </p:spPr>
        </p:pic>
      </p:grpSp>
      <p:pic>
        <p:nvPicPr>
          <p:cNvPr id="917" name="Picture 9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77698" y="22886801"/>
            <a:ext cx="10687811" cy="1874280"/>
          </a:xfrm>
          <a:prstGeom prst="rect">
            <a:avLst/>
          </a:prstGeom>
        </p:spPr>
      </p:pic>
      <p:pic>
        <p:nvPicPr>
          <p:cNvPr id="916" name="Picture 91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79439" y="20477053"/>
            <a:ext cx="10686721" cy="1806206"/>
          </a:xfrm>
          <a:prstGeom prst="rect">
            <a:avLst/>
          </a:prstGeom>
        </p:spPr>
      </p:pic>
      <p:sp>
        <p:nvSpPr>
          <p:cNvPr id="95" name="Rectangle 59"/>
          <p:cNvSpPr>
            <a:spLocks noChangeArrowheads="1"/>
          </p:cNvSpPr>
          <p:nvPr/>
        </p:nvSpPr>
        <p:spPr bwMode="auto">
          <a:xfrm>
            <a:off x="13726401" y="29760020"/>
            <a:ext cx="11556609" cy="6015879"/>
          </a:xfrm>
          <a:prstGeom prst="rect">
            <a:avLst/>
          </a:prstGeom>
          <a:solidFill>
            <a:srgbClr val="0083DC">
              <a:alpha val="7000"/>
            </a:srgbClr>
          </a:solidFill>
          <a:ln w="9525">
            <a:solidFill>
              <a:srgbClr val="0078D7"/>
            </a:solidFill>
            <a:miter lim="800000"/>
            <a:headEnd/>
            <a:tailEnd/>
          </a:ln>
          <a:extLst/>
        </p:spPr>
        <p:txBody>
          <a:bodyPr lIns="264887" tIns="174941" rIns="264887" bIns="264887" numCol="2"/>
          <a:lstStyle/>
          <a:p>
            <a:pPr indent="-279440" algn="just">
              <a:spcBef>
                <a:spcPct val="50000"/>
              </a:spcBef>
              <a:defRPr/>
            </a:pPr>
            <a:r>
              <a:rPr lang="en-US" altLang="zh-CN" sz="3600" b="1" dirty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Analysis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Effect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Joint Training                         </a:t>
            </a:r>
            <a:r>
              <a:rPr lang="en-US" altLang="zh-CN" sz="2449" b="1" dirty="0" smtClean="0"/>
              <a:t>																																													</a:t>
            </a:r>
            <a:endParaRPr lang="en-US" altLang="zh-CN" sz="2449" b="1" dirty="0"/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Performance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on Long Sentences</a:t>
            </a:r>
          </a:p>
          <a:p>
            <a:pPr marL="437384" indent="-437384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2449" dirty="0" smtClean="0"/>
          </a:p>
          <a:p>
            <a:pPr marL="437384" indent="-437384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2449" dirty="0" smtClean="0"/>
          </a:p>
          <a:p>
            <a:pPr marL="437384" indent="-437384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2449" dirty="0" smtClean="0"/>
          </a:p>
          <a:p>
            <a:pPr marL="437384" indent="-437384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061" dirty="0" smtClean="0">
              <a:latin typeface="+mj-lt"/>
              <a:ea typeface="宋体" pitchFamily="2" charset="-122"/>
            </a:endParaRPr>
          </a:p>
          <a:p>
            <a:pPr algn="just">
              <a:spcBef>
                <a:spcPct val="50000"/>
              </a:spcBef>
              <a:defRPr/>
            </a:pPr>
            <a:endParaRPr lang="en-US" altLang="zh-CN" sz="2755" dirty="0" smtClean="0">
              <a:latin typeface="+mj-lt"/>
              <a:ea typeface="宋体" pitchFamily="2" charset="-122"/>
            </a:endParaRPr>
          </a:p>
          <a:p>
            <a:pPr marL="279440" indent="-279440" algn="just">
              <a:spcBef>
                <a:spcPct val="50000"/>
              </a:spcBef>
              <a:buSzPct val="60000"/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</p:txBody>
      </p:sp>
      <p:sp>
        <p:nvSpPr>
          <p:cNvPr id="77" name="Rectangle 59"/>
          <p:cNvSpPr>
            <a:spLocks noChangeArrowheads="1"/>
          </p:cNvSpPr>
          <p:nvPr/>
        </p:nvSpPr>
        <p:spPr bwMode="auto">
          <a:xfrm>
            <a:off x="13726401" y="14992188"/>
            <a:ext cx="11556610" cy="14471846"/>
          </a:xfrm>
          <a:prstGeom prst="rect">
            <a:avLst/>
          </a:prstGeom>
          <a:solidFill>
            <a:srgbClr val="0083DC">
              <a:alpha val="7000"/>
            </a:srgbClr>
          </a:solidFill>
          <a:ln w="9525">
            <a:solidFill>
              <a:srgbClr val="0078D7"/>
            </a:solidFill>
            <a:miter lim="800000"/>
            <a:headEnd/>
            <a:tailEnd/>
          </a:ln>
          <a:extLst/>
        </p:spPr>
        <p:txBody>
          <a:bodyPr lIns="264887" tIns="174941" rIns="264887" bIns="264887"/>
          <a:lstStyle/>
          <a:p>
            <a:pPr indent="-279440" algn="just">
              <a:spcBef>
                <a:spcPct val="50000"/>
              </a:spcBef>
              <a:defRPr/>
            </a:pP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Experiments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Evaluate </a:t>
            </a:r>
            <a:r>
              <a:rPr lang="en-US" altLang="zh-CN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our approach on three </a:t>
            </a:r>
            <a:r>
              <a:rPr lang="en-US" altLang="zh-C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datasets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NIST </a:t>
            </a:r>
            <a:r>
              <a:rPr lang="en-US" altLang="zh-CN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OpenMT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Chinese-English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WMT17 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for English-German and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Chinese-English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NMT systems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</a:t>
            </a:r>
            <a:r>
              <a:rPr lang="en-US" altLang="zh-C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the-state-of-art NMT system (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Vaswani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 </a:t>
            </a: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2017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 </a:t>
            </a:r>
            <a:r>
              <a:rPr lang="en-US" altLang="zh-C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+ MRT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minimax risk training (Shen et al.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2016)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 </a:t>
            </a:r>
            <a:r>
              <a:rPr lang="en-US" altLang="zh-C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+ JS: 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re-ranking the results from bidirectional models (Liu et al.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2016)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Transformer </a:t>
            </a:r>
            <a:r>
              <a:rPr lang="en-US" altLang="zh-C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+ RT</a:t>
            </a:r>
            <a:r>
              <a:rPr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our </a:t>
            </a:r>
            <a:r>
              <a:rPr lang="en-US" altLang="zh-CN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Evaluation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on NIST 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Corpora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Evaluation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on WMT17 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Corpora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Combining with Back-Translation 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Method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Monolingual data: randomly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select 5M German sentences and 12M English sentences from “New Crawl: articles from 2016”</a:t>
            </a:r>
          </a:p>
          <a:p>
            <a:pPr marL="895350" lvl="1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E4204BC-9734-4360-95C1-CD670AC59948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duotone>
              <a:prstClr val="black"/>
              <a:srgbClr val="0078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86" t="27005" r="25423" b="94"/>
          <a:stretch/>
        </p:blipFill>
        <p:spPr>
          <a:xfrm>
            <a:off x="-15824" y="-23736"/>
            <a:ext cx="25649967" cy="433846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FAB4A-F306-41AD-997A-BEACE1C9E5C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hqprint">
            <a:duotone>
              <a:prstClr val="black"/>
              <a:srgbClr val="0083D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983" y="36041213"/>
            <a:ext cx="25630183" cy="2396701"/>
          </a:xfrm>
          <a:prstGeom prst="rect">
            <a:avLst/>
          </a:prstGeom>
        </p:spPr>
      </p:pic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-15824" y="-23736"/>
            <a:ext cx="25619024" cy="4352242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  <a:extLst/>
        </p:spPr>
        <p:txBody>
          <a:bodyPr lIns="397332" tIns="794663" rIns="397332" bIns="397332"/>
          <a:lstStyle>
            <a:lvl1pPr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ts val="918"/>
              </a:spcBef>
            </a:pPr>
            <a:endParaRPr lang="en-US" altLang="zh-CN" sz="2449" b="1" dirty="0">
              <a:solidFill>
                <a:srgbClr val="006699"/>
              </a:solidFill>
              <a:latin typeface="Cambria" pitchFamily="18" charset="0"/>
              <a:ea typeface="宋体" pitchFamily="2" charset="-122"/>
            </a:endParaRPr>
          </a:p>
          <a:p>
            <a:pPr lvl="2" algn="ctr">
              <a:spcBef>
                <a:spcPts val="2296"/>
              </a:spcBef>
            </a:pPr>
            <a:r>
              <a:rPr lang="en-US" altLang="zh-CN" sz="6000" b="1" dirty="0" smtClean="0">
                <a:solidFill>
                  <a:schemeClr val="bg1"/>
                </a:solidFill>
                <a:latin typeface="+mj-lt"/>
                <a:ea typeface="宋体" pitchFamily="2" charset="-122"/>
              </a:rPr>
              <a:t>Regularizing Neural Machine Translation by</a:t>
            </a:r>
          </a:p>
          <a:p>
            <a:pPr lvl="2" algn="ctr">
              <a:spcBef>
                <a:spcPts val="2296"/>
              </a:spcBef>
            </a:pPr>
            <a:r>
              <a:rPr lang="en-US" altLang="zh-CN" sz="6000" b="1" dirty="0" smtClean="0">
                <a:solidFill>
                  <a:schemeClr val="bg1"/>
                </a:solidFill>
                <a:latin typeface="+mj-lt"/>
                <a:ea typeface="宋体" pitchFamily="2" charset="-122"/>
              </a:rPr>
              <a:t> Target-bidirectional Agreement</a:t>
            </a:r>
            <a:endParaRPr lang="en-SG" altLang="zh-CN" sz="6000" b="1" dirty="0">
              <a:solidFill>
                <a:schemeClr val="bg1"/>
              </a:solidFill>
              <a:latin typeface="+mj-lt"/>
              <a:ea typeface="宋体" pitchFamily="2" charset="-122"/>
            </a:endParaRPr>
          </a:p>
        </p:txBody>
      </p:sp>
      <p:sp>
        <p:nvSpPr>
          <p:cNvPr id="2052" name="Text Box 8"/>
          <p:cNvSpPr txBox="1">
            <a:spLocks noChangeArrowheads="1"/>
          </p:cNvSpPr>
          <p:nvPr/>
        </p:nvSpPr>
        <p:spPr bwMode="auto">
          <a:xfrm>
            <a:off x="3559846" y="4755825"/>
            <a:ext cx="17597355" cy="110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4887" tIns="264887" rIns="264887" bIns="264887"/>
          <a:lstStyle>
            <a:lvl1pPr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altLang="zh-CN" sz="4200" dirty="0">
                <a:ea typeface="宋体" pitchFamily="2" charset="-122"/>
              </a:rPr>
              <a:t>Zhirui Zhang</a:t>
            </a:r>
            <a:r>
              <a:rPr lang="de-DE" altLang="zh-CN" sz="4200" baseline="30000" dirty="0">
                <a:ea typeface="宋体" pitchFamily="2" charset="-122"/>
              </a:rPr>
              <a:t>1</a:t>
            </a:r>
            <a:r>
              <a:rPr lang="de-DE" altLang="zh-CN" sz="4200" dirty="0" smtClean="0">
                <a:ea typeface="宋体" pitchFamily="2" charset="-122"/>
              </a:rPr>
              <a:t>, S</a:t>
            </a:r>
            <a:r>
              <a:rPr lang="en-US" altLang="zh-CN" sz="4200" dirty="0" err="1" smtClean="0">
                <a:ea typeface="宋体" pitchFamily="2" charset="-122"/>
              </a:rPr>
              <a:t>huangzhi</a:t>
            </a:r>
            <a:r>
              <a:rPr lang="en-US" altLang="zh-CN" sz="4200" dirty="0" smtClean="0">
                <a:ea typeface="宋体" pitchFamily="2" charset="-122"/>
              </a:rPr>
              <a:t> Wu</a:t>
            </a:r>
            <a:r>
              <a:rPr lang="de-DE" altLang="zh-CN" sz="4200" baseline="30000" dirty="0">
                <a:ea typeface="宋体" pitchFamily="2" charset="-122"/>
              </a:rPr>
              <a:t>2</a:t>
            </a:r>
            <a:r>
              <a:rPr lang="en-US" altLang="zh-CN" sz="4200" dirty="0" smtClean="0">
                <a:ea typeface="宋体" pitchFamily="2" charset="-122"/>
              </a:rPr>
              <a:t>,</a:t>
            </a:r>
            <a:r>
              <a:rPr lang="de-DE" altLang="zh-CN" sz="4200" dirty="0" smtClean="0">
                <a:ea typeface="宋体" pitchFamily="2" charset="-122"/>
              </a:rPr>
              <a:t> </a:t>
            </a:r>
            <a:r>
              <a:rPr lang="de-DE" altLang="zh-CN" sz="4200" dirty="0">
                <a:ea typeface="宋体" pitchFamily="2" charset="-122"/>
              </a:rPr>
              <a:t>Shujie </a:t>
            </a:r>
            <a:r>
              <a:rPr lang="de-DE" altLang="zh-CN" sz="4200" dirty="0" smtClean="0">
                <a:ea typeface="宋体" pitchFamily="2" charset="-122"/>
              </a:rPr>
              <a:t>Liu</a:t>
            </a:r>
            <a:r>
              <a:rPr lang="de-DE" altLang="zh-CN" sz="4200" baseline="30000" dirty="0" smtClean="0">
                <a:ea typeface="宋体" pitchFamily="2" charset="-122"/>
              </a:rPr>
              <a:t>3</a:t>
            </a:r>
            <a:r>
              <a:rPr lang="de-DE" altLang="zh-CN" sz="4200" dirty="0" smtClean="0">
                <a:ea typeface="宋体" pitchFamily="2" charset="-122"/>
              </a:rPr>
              <a:t>, </a:t>
            </a:r>
            <a:r>
              <a:rPr lang="de-DE" altLang="zh-CN" sz="4200" dirty="0">
                <a:ea typeface="宋体" pitchFamily="2" charset="-122"/>
              </a:rPr>
              <a:t>Mu </a:t>
            </a:r>
            <a:r>
              <a:rPr lang="de-DE" altLang="zh-CN" sz="4200" dirty="0" smtClean="0">
                <a:ea typeface="宋体" pitchFamily="2" charset="-122"/>
              </a:rPr>
              <a:t>Li</a:t>
            </a:r>
            <a:r>
              <a:rPr lang="de-DE" altLang="zh-CN" sz="4200" baseline="30000" dirty="0">
                <a:ea typeface="宋体" pitchFamily="2" charset="-122"/>
              </a:rPr>
              <a:t>3</a:t>
            </a:r>
            <a:r>
              <a:rPr lang="de-DE" altLang="zh-CN" sz="4200" dirty="0" smtClean="0">
                <a:ea typeface="宋体" pitchFamily="2" charset="-122"/>
              </a:rPr>
              <a:t>, </a:t>
            </a:r>
            <a:r>
              <a:rPr lang="de-DE" altLang="zh-CN" sz="4200" dirty="0">
                <a:ea typeface="宋体" pitchFamily="2" charset="-122"/>
              </a:rPr>
              <a:t>Ming </a:t>
            </a:r>
            <a:r>
              <a:rPr lang="de-DE" altLang="zh-CN" sz="4200" dirty="0" smtClean="0">
                <a:ea typeface="宋体" pitchFamily="2" charset="-122"/>
              </a:rPr>
              <a:t>Zhou</a:t>
            </a:r>
            <a:r>
              <a:rPr lang="de-DE" altLang="zh-CN" sz="4200" baseline="30000" dirty="0" smtClean="0">
                <a:ea typeface="宋体" pitchFamily="2" charset="-122"/>
              </a:rPr>
              <a:t>3</a:t>
            </a:r>
            <a:r>
              <a:rPr lang="de-DE" altLang="zh-CN" sz="4200" dirty="0" smtClean="0">
                <a:ea typeface="宋体" pitchFamily="2" charset="-122"/>
              </a:rPr>
              <a:t> </a:t>
            </a:r>
            <a:r>
              <a:rPr lang="de-DE" altLang="zh-CN" sz="4200" dirty="0">
                <a:ea typeface="宋体" pitchFamily="2" charset="-122"/>
              </a:rPr>
              <a:t>and </a:t>
            </a:r>
            <a:r>
              <a:rPr lang="de-DE" altLang="zh-CN" sz="4200" dirty="0" smtClean="0">
                <a:ea typeface="宋体" pitchFamily="2" charset="-122"/>
              </a:rPr>
              <a:t>Tong Xu</a:t>
            </a:r>
            <a:r>
              <a:rPr lang="de-DE" altLang="zh-CN" sz="4200" baseline="30000" dirty="0" smtClean="0">
                <a:ea typeface="宋体" pitchFamily="2" charset="-122"/>
              </a:rPr>
              <a:t>1</a:t>
            </a:r>
            <a:endParaRPr lang="en-US" altLang="zh-CN" sz="4200" baseline="30000" dirty="0">
              <a:ea typeface="宋体" pitchFamily="2" charset="-122"/>
            </a:endParaRPr>
          </a:p>
        </p:txBody>
      </p:sp>
      <p:sp>
        <p:nvSpPr>
          <p:cNvPr id="2055" name="Rectangle 58"/>
          <p:cNvSpPr>
            <a:spLocks noChangeArrowheads="1"/>
          </p:cNvSpPr>
          <p:nvPr/>
        </p:nvSpPr>
        <p:spPr bwMode="auto">
          <a:xfrm>
            <a:off x="282103" y="7757337"/>
            <a:ext cx="25000907" cy="7011534"/>
          </a:xfrm>
          <a:prstGeom prst="rect">
            <a:avLst/>
          </a:prstGeom>
          <a:solidFill>
            <a:srgbClr val="0083DC">
              <a:alpha val="7000"/>
            </a:srgbClr>
          </a:solidFill>
          <a:ln w="9525">
            <a:solidFill>
              <a:srgbClr val="0078D7"/>
            </a:solidFill>
            <a:miter lim="800000"/>
            <a:headEnd/>
            <a:tailEnd/>
          </a:ln>
          <a:extLst/>
        </p:spPr>
        <p:txBody>
          <a:bodyPr lIns="264887" tIns="174941" rIns="264887" bIns="264887" anchor="t" anchorCtr="0"/>
          <a:lstStyle/>
          <a:p>
            <a:pPr>
              <a:spcBef>
                <a:spcPct val="50000"/>
              </a:spcBef>
            </a:pPr>
            <a:r>
              <a:rPr lang="en-GB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Motivation: Exposure Bias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NMT model is only trained with golden bilingual sentences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Output sentence is auto-regressively generated word by word during decoding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Previous errors will mislead the generation of the subsequences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Errors will be quickly amplified</a:t>
            </a:r>
          </a:p>
          <a:p>
            <a:pPr>
              <a:spcBef>
                <a:spcPct val="50000"/>
              </a:spcBef>
            </a:pPr>
            <a:endParaRPr lang="en-GB" altLang="zh-CN" sz="2985" b="1" dirty="0">
              <a:solidFill>
                <a:srgbClr val="0078D7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61" name="TextBox 1"/>
          <p:cNvSpPr txBox="1">
            <a:spLocks noChangeArrowheads="1"/>
          </p:cNvSpPr>
          <p:nvPr/>
        </p:nvSpPr>
        <p:spPr bwMode="auto">
          <a:xfrm>
            <a:off x="5663994" y="5788609"/>
            <a:ext cx="1372491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altLang="zh-CN" sz="3200" baseline="30000" dirty="0">
                <a:latin typeface="+mn-ea"/>
              </a:rPr>
              <a:t>1</a:t>
            </a:r>
            <a:r>
              <a:rPr lang="en-SG" altLang="zh-CN" sz="3200" dirty="0">
                <a:latin typeface="+mn-ea"/>
              </a:rPr>
              <a:t>University of Science and Technology of China </a:t>
            </a:r>
            <a:r>
              <a:rPr lang="en-SG" altLang="zh-CN" sz="3200" dirty="0" smtClean="0">
                <a:latin typeface="+mn-ea"/>
              </a:rPr>
              <a:t> </a:t>
            </a:r>
          </a:p>
          <a:p>
            <a:pPr algn="ctr"/>
            <a:r>
              <a:rPr lang="en-US" altLang="zh-CN" sz="3200" baseline="30000" dirty="0" smtClean="0">
                <a:latin typeface="+mn-ea"/>
                <a:cs typeface="Calibri Light" panose="020F0302020204030204" pitchFamily="34" charset="0"/>
              </a:rPr>
              <a:t>2</a:t>
            </a:r>
            <a:r>
              <a:rPr lang="en-US" sz="3200" dirty="0" smtClean="0">
                <a:latin typeface="+mn-ea"/>
                <a:cs typeface="Calibri Light" panose="020F0302020204030204" pitchFamily="34" charset="0"/>
              </a:rPr>
              <a:t>Harbin </a:t>
            </a:r>
            <a:r>
              <a:rPr lang="en-US" sz="3200" dirty="0">
                <a:latin typeface="+mn-ea"/>
                <a:cs typeface="Calibri Light" panose="020F0302020204030204" pitchFamily="34" charset="0"/>
              </a:rPr>
              <a:t>Institute of Technology  </a:t>
            </a:r>
            <a:r>
              <a:rPr lang="en-US" sz="3200" baseline="30000" dirty="0" smtClean="0">
                <a:latin typeface="+mn-ea"/>
                <a:cs typeface="Calibri Light" panose="020F0302020204030204" pitchFamily="34" charset="0"/>
              </a:rPr>
              <a:t>3</a:t>
            </a:r>
            <a:r>
              <a:rPr lang="en-US" sz="3200" dirty="0" smtClean="0">
                <a:latin typeface="+mn-ea"/>
                <a:cs typeface="Calibri Light" panose="020F0302020204030204" pitchFamily="34" charset="0"/>
              </a:rPr>
              <a:t>Microsoft </a:t>
            </a:r>
            <a:r>
              <a:rPr lang="en-US" sz="3200" dirty="0">
                <a:latin typeface="+mn-ea"/>
                <a:cs typeface="Calibri Light" panose="020F0302020204030204" pitchFamily="34" charset="0"/>
              </a:rPr>
              <a:t>Research Asia</a:t>
            </a:r>
          </a:p>
        </p:txBody>
      </p:sp>
      <p:sp>
        <p:nvSpPr>
          <p:cNvPr id="39" name="Rectangle 58"/>
          <p:cNvSpPr>
            <a:spLocks noChangeArrowheads="1"/>
          </p:cNvSpPr>
          <p:nvPr/>
        </p:nvSpPr>
        <p:spPr bwMode="auto">
          <a:xfrm>
            <a:off x="282102" y="14995901"/>
            <a:ext cx="13167569" cy="7110606"/>
          </a:xfrm>
          <a:prstGeom prst="rect">
            <a:avLst/>
          </a:prstGeom>
          <a:solidFill>
            <a:srgbClr val="0083DC">
              <a:alpha val="7000"/>
            </a:srgbClr>
          </a:solidFill>
          <a:ln w="9525">
            <a:solidFill>
              <a:srgbClr val="0078D7"/>
            </a:solidFill>
            <a:miter lim="800000"/>
            <a:headEnd/>
            <a:tailEnd/>
          </a:ln>
          <a:extLst/>
        </p:spPr>
        <p:txBody>
          <a:bodyPr lIns="264887" tIns="174941" rIns="264887" bIns="264887" anchor="t" anchorCtr="0"/>
          <a:lstStyle/>
          <a:p>
            <a:pPr algn="just">
              <a:spcBef>
                <a:spcPct val="50000"/>
              </a:spcBef>
            </a:pPr>
            <a:r>
              <a:rPr lang="en-GB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Target-bidirectional Agreement Regularization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 Light" panose="020F0302020204030204" pitchFamily="34" charset="0"/>
              </a:rPr>
              <a:t>Introduce </a:t>
            </a:r>
            <a:r>
              <a:rPr lang="en-US" sz="3200" dirty="0">
                <a:latin typeface="Calibri Light" panose="020F0302020204030204" pitchFamily="34" charset="0"/>
              </a:rPr>
              <a:t>two </a:t>
            </a:r>
            <a:r>
              <a:rPr lang="en-US" sz="3200" dirty="0" err="1">
                <a:latin typeface="Calibri Light" panose="020F0302020204030204" pitchFamily="34" charset="0"/>
              </a:rPr>
              <a:t>Kullback-Leibler</a:t>
            </a:r>
            <a:r>
              <a:rPr lang="en-US" sz="3200" dirty="0">
                <a:latin typeface="Calibri Light" panose="020F0302020204030204" pitchFamily="34" charset="0"/>
              </a:rPr>
              <a:t> (KL) divergence regularization terms</a:t>
            </a:r>
          </a:p>
          <a:p>
            <a:pPr algn="just">
              <a:spcBef>
                <a:spcPct val="50000"/>
              </a:spcBef>
            </a:pPr>
            <a:endParaRPr lang="en-GB" altLang="zh-CN" sz="3200" b="1" dirty="0">
              <a:solidFill>
                <a:srgbClr val="0078D7"/>
              </a:solidFill>
              <a:latin typeface="Arial" charset="0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marL="349908" indent="-349908" algn="just">
              <a:buFont typeface="Arial" panose="020B0604020202020204" pitchFamily="34" charset="0"/>
              <a:buChar char="•"/>
              <a:defRPr/>
            </a:pPr>
            <a:endParaRPr lang="en-US" altLang="zh-CN" sz="2449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1225" b="1" dirty="0">
              <a:latin typeface="+mj-lt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82103" y="4548130"/>
            <a:ext cx="3256196" cy="3089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239688" y="5150328"/>
            <a:ext cx="4043322" cy="1964368"/>
          </a:xfrm>
          <a:prstGeom prst="rect">
            <a:avLst/>
          </a:prstGeom>
        </p:spPr>
      </p:pic>
      <p:sp>
        <p:nvSpPr>
          <p:cNvPr id="70" name="Text Box 6"/>
          <p:cNvSpPr txBox="1">
            <a:spLocks noChangeArrowheads="1"/>
          </p:cNvSpPr>
          <p:nvPr/>
        </p:nvSpPr>
        <p:spPr bwMode="auto">
          <a:xfrm>
            <a:off x="-26983" y="36013107"/>
            <a:ext cx="25661126" cy="2424807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  <a:extLst/>
        </p:spPr>
        <p:txBody>
          <a:bodyPr lIns="397332" tIns="794663" rIns="397332" bIns="397332"/>
          <a:lstStyle>
            <a:lvl1pPr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ts val="918"/>
              </a:spcBef>
            </a:pPr>
            <a:endParaRPr lang="en-US" altLang="zh-CN" sz="804" b="1" dirty="0">
              <a:solidFill>
                <a:srgbClr val="006699"/>
              </a:solidFill>
              <a:latin typeface="Cambria" pitchFamily="18" charset="0"/>
              <a:ea typeface="宋体" pitchFamily="2" charset="-122"/>
            </a:endParaRPr>
          </a:p>
          <a:p>
            <a:pPr algn="ctr">
              <a:spcBef>
                <a:spcPts val="918"/>
              </a:spcBef>
            </a:pPr>
            <a:endParaRPr lang="en-US" altLang="zh-CN" sz="2449" b="1" dirty="0">
              <a:solidFill>
                <a:srgbClr val="006699"/>
              </a:solidFill>
              <a:latin typeface="Cambria" pitchFamily="18" charset="0"/>
              <a:ea typeface="宋体" pitchFamily="2" charset="-122"/>
            </a:endParaRPr>
          </a:p>
        </p:txBody>
      </p:sp>
      <p:sp>
        <p:nvSpPr>
          <p:cNvPr id="86" name="Rectangle 58"/>
          <p:cNvSpPr>
            <a:spLocks noChangeArrowheads="1"/>
          </p:cNvSpPr>
          <p:nvPr/>
        </p:nvSpPr>
        <p:spPr bwMode="auto">
          <a:xfrm>
            <a:off x="282102" y="22355859"/>
            <a:ext cx="13167569" cy="13416711"/>
          </a:xfrm>
          <a:prstGeom prst="rect">
            <a:avLst/>
          </a:prstGeom>
          <a:solidFill>
            <a:srgbClr val="0083DC">
              <a:alpha val="7000"/>
            </a:srgbClr>
          </a:solidFill>
          <a:ln w="9525">
            <a:solidFill>
              <a:srgbClr val="0078D7"/>
            </a:solidFill>
            <a:miter lim="800000"/>
            <a:headEnd/>
            <a:tailEnd/>
          </a:ln>
          <a:extLst/>
        </p:spPr>
        <p:txBody>
          <a:bodyPr lIns="264887" tIns="174941" rIns="264887" bIns="264887" anchor="t" anchorCtr="0"/>
          <a:lstStyle/>
          <a:p>
            <a:pPr algn="just">
              <a:spcBef>
                <a:spcPct val="50000"/>
              </a:spcBef>
            </a:pP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Agreement Regularization (R2L </a:t>
            </a: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  <a:sym typeface="Wingdings" panose="05000000000000000000" pitchFamily="2" charset="2"/>
              </a:rPr>
              <a:t> L2R</a:t>
            </a: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) </a:t>
            </a:r>
            <a:endParaRPr lang="en-US" altLang="zh-CN" sz="3600" dirty="0" smtClean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449" b="1" dirty="0" smtClean="0"/>
          </a:p>
          <a:p>
            <a:pPr algn="just">
              <a:defRPr/>
            </a:pPr>
            <a:endParaRPr lang="en-US" altLang="zh-CN" sz="2449" dirty="0">
              <a:latin typeface="+mn-lt"/>
            </a:endParaRPr>
          </a:p>
          <a:p>
            <a:pPr algn="just">
              <a:defRPr/>
            </a:pPr>
            <a:endParaRPr lang="en-US" altLang="zh-CN" sz="2449" dirty="0">
              <a:latin typeface="+mn-lt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marL="349908" indent="-349908" algn="just">
              <a:buFont typeface="Arial" panose="020B0604020202020204" pitchFamily="34" charset="0"/>
              <a:buChar char="•"/>
              <a:defRPr/>
            </a:pPr>
            <a:endParaRPr lang="en-US" altLang="zh-CN" sz="2449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r>
              <a:rPr lang="en-US" altLang="zh-CN" sz="3600" b="1" dirty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Agreement Regularization </a:t>
            </a: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(L2R </a:t>
            </a:r>
            <a:r>
              <a:rPr lang="en-US" altLang="zh-CN" sz="3600" b="1" dirty="0">
                <a:solidFill>
                  <a:srgbClr val="0078D7"/>
                </a:solidFill>
                <a:latin typeface="Arial" charset="0"/>
                <a:ea typeface="宋体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  <a:sym typeface="Wingdings" panose="05000000000000000000" pitchFamily="2" charset="2"/>
              </a:rPr>
              <a:t>R2L</a:t>
            </a:r>
            <a:r>
              <a:rPr lang="en-US" altLang="zh-CN" sz="3600" b="1" dirty="0" smtClean="0">
                <a:solidFill>
                  <a:srgbClr val="0078D7"/>
                </a:solidFill>
                <a:latin typeface="Arial" charset="0"/>
                <a:ea typeface="宋体" pitchFamily="2" charset="-122"/>
              </a:rPr>
              <a:t>) </a:t>
            </a:r>
            <a:endParaRPr lang="en-US" altLang="zh-CN" sz="3600" dirty="0"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2755" dirty="0">
              <a:latin typeface="+mj-lt"/>
              <a:ea typeface="宋体" pitchFamily="2" charset="-122"/>
            </a:endParaRPr>
          </a:p>
          <a:p>
            <a:pPr algn="just">
              <a:defRPr/>
            </a:pPr>
            <a:endParaRPr lang="en-US" altLang="zh-CN" sz="1225" b="1" dirty="0">
              <a:latin typeface="+mj-lt"/>
              <a:ea typeface="宋体" pitchFamily="2" charset="-122"/>
            </a:endParaRPr>
          </a:p>
        </p:txBody>
      </p:sp>
      <p:sp>
        <p:nvSpPr>
          <p:cNvPr id="90" name="TextBox 1"/>
          <p:cNvSpPr txBox="1">
            <a:spLocks noChangeArrowheads="1"/>
          </p:cNvSpPr>
          <p:nvPr/>
        </p:nvSpPr>
        <p:spPr bwMode="auto">
          <a:xfrm>
            <a:off x="3841471" y="6817105"/>
            <a:ext cx="17465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altLang="zh-CN" sz="3200" baseline="30000" dirty="0" smtClean="0">
                <a:latin typeface="+mn-ea"/>
              </a:rPr>
              <a:t>1</a:t>
            </a:r>
            <a:r>
              <a:rPr lang="en-SG" altLang="zh-CN" sz="3200" dirty="0" smtClean="0">
                <a:latin typeface="+mn-ea"/>
              </a:rPr>
              <a:t>zrustc11@gmail.com, tongxu@ustc.edu.cn  </a:t>
            </a:r>
            <a:r>
              <a:rPr lang="en-US" altLang="zh-CN" sz="3200" baseline="30000" dirty="0" smtClean="0">
                <a:latin typeface="+mn-ea"/>
                <a:cs typeface="Calibri Light" panose="020F0302020204030204" pitchFamily="34" charset="0"/>
              </a:rPr>
              <a:t>2</a:t>
            </a:r>
            <a:r>
              <a:rPr lang="en-US" sz="3200" baseline="30000" dirty="0" smtClean="0">
                <a:latin typeface="+mn-ea"/>
                <a:cs typeface="Calibri Light" panose="020F0302020204030204" pitchFamily="34" charset="0"/>
              </a:rPr>
              <a:t>3</a:t>
            </a:r>
            <a:r>
              <a:rPr lang="en-US" sz="3200" dirty="0" smtClean="0">
                <a:latin typeface="+mn-ea"/>
                <a:cs typeface="Calibri Light" panose="020F0302020204030204" pitchFamily="34" charset="0"/>
              </a:rPr>
              <a:t>{v-</a:t>
            </a:r>
            <a:r>
              <a:rPr lang="en-US" sz="3200" dirty="0" err="1" smtClean="0">
                <a:latin typeface="+mn-ea"/>
                <a:cs typeface="Calibri Light" panose="020F0302020204030204" pitchFamily="34" charset="0"/>
              </a:rPr>
              <a:t>shuawu,shujliu,muli,mingzhou</a:t>
            </a:r>
            <a:r>
              <a:rPr lang="en-US" sz="3200" dirty="0" smtClean="0">
                <a:latin typeface="+mn-ea"/>
                <a:cs typeface="Calibri Light" panose="020F0302020204030204" pitchFamily="34" charset="0"/>
              </a:rPr>
              <a:t>}@microsoft.com</a:t>
            </a:r>
            <a:endParaRPr lang="en-US" sz="3200" baseline="30000" dirty="0" smtClean="0">
              <a:latin typeface="+mn-ea"/>
              <a:cs typeface="Calibri Light" panose="020F030202020403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E6F9814-A0FC-4E93-A6F7-815651CBAE9C}"/>
              </a:ext>
            </a:extLst>
          </p:cNvPr>
          <p:cNvSpPr txBox="1"/>
          <p:nvPr/>
        </p:nvSpPr>
        <p:spPr>
          <a:xfrm>
            <a:off x="16889338" y="10192232"/>
            <a:ext cx="123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7D9DE30-BE1E-4B4D-967C-F0C0812A660B}"/>
              </a:ext>
            </a:extLst>
          </p:cNvPr>
          <p:cNvSpPr txBox="1"/>
          <p:nvPr/>
        </p:nvSpPr>
        <p:spPr>
          <a:xfrm>
            <a:off x="21281504" y="1019336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Decoding</a:t>
            </a:r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2197AE9-EB9F-4E6B-8C9B-C1045CB79D1D}"/>
              </a:ext>
            </a:extLst>
          </p:cNvPr>
          <p:cNvGrpSpPr/>
          <p:nvPr/>
        </p:nvGrpSpPr>
        <p:grpSpPr>
          <a:xfrm>
            <a:off x="15537904" y="8202154"/>
            <a:ext cx="3945562" cy="1899834"/>
            <a:chOff x="1408194" y="4124324"/>
            <a:chExt cx="3707433" cy="1762125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F38DEBA-5A94-4E1B-B786-CBFB8C114933}"/>
                </a:ext>
              </a:extLst>
            </p:cNvPr>
            <p:cNvSpPr/>
            <p:nvPr/>
          </p:nvSpPr>
          <p:spPr>
            <a:xfrm>
              <a:off x="140819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AF55FE3-D2BC-42C9-AA8A-A2987D6EB1A1}"/>
                </a:ext>
              </a:extLst>
            </p:cNvPr>
            <p:cNvSpPr/>
            <p:nvPr/>
          </p:nvSpPr>
          <p:spPr>
            <a:xfrm>
              <a:off x="1980557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12992EC-80E6-4F16-98F3-B7CB7AB7062B}"/>
                </a:ext>
              </a:extLst>
            </p:cNvPr>
            <p:cNvSpPr/>
            <p:nvPr/>
          </p:nvSpPr>
          <p:spPr>
            <a:xfrm>
              <a:off x="2552921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1FB20F-2741-4F7A-A45C-5F68618DCDD0}"/>
                </a:ext>
              </a:extLst>
            </p:cNvPr>
            <p:cNvSpPr/>
            <p:nvPr/>
          </p:nvSpPr>
          <p:spPr>
            <a:xfrm>
              <a:off x="312528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D58D258-DC1D-428D-BC1B-94C6A95C1B7A}"/>
                </a:ext>
              </a:extLst>
            </p:cNvPr>
            <p:cNvSpPr/>
            <p:nvPr/>
          </p:nvSpPr>
          <p:spPr>
            <a:xfrm>
              <a:off x="3697648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1B7EEEF-A14D-408B-90C3-8BEFF144C079}"/>
                </a:ext>
              </a:extLst>
            </p:cNvPr>
            <p:cNvSpPr/>
            <p:nvPr/>
          </p:nvSpPr>
          <p:spPr>
            <a:xfrm>
              <a:off x="4270011" y="4865054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CF06D29-4101-44D8-A26C-6FB3076EBD5D}"/>
                </a:ext>
              </a:extLst>
            </p:cNvPr>
            <p:cNvSpPr/>
            <p:nvPr/>
          </p:nvSpPr>
          <p:spPr>
            <a:xfrm>
              <a:off x="4842374" y="486505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591CA91-3443-4998-A1E6-DF23BF079492}"/>
                </a:ext>
              </a:extLst>
            </p:cNvPr>
            <p:cNvCxnSpPr/>
            <p:nvPr/>
          </p:nvCxnSpPr>
          <p:spPr>
            <a:xfrm>
              <a:off x="1681447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34FA09F8-8253-4A7D-8C00-3E8E1338D52D}"/>
                </a:ext>
              </a:extLst>
            </p:cNvPr>
            <p:cNvCxnSpPr/>
            <p:nvPr/>
          </p:nvCxnSpPr>
          <p:spPr>
            <a:xfrm>
              <a:off x="2253810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6D640BC-191E-4055-AA3A-1C31B030D106}"/>
                </a:ext>
              </a:extLst>
            </p:cNvPr>
            <p:cNvCxnSpPr/>
            <p:nvPr/>
          </p:nvCxnSpPr>
          <p:spPr>
            <a:xfrm>
              <a:off x="2826173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4E4C8E5E-260C-461F-A811-AC5ED2B0AF9A}"/>
                </a:ext>
              </a:extLst>
            </p:cNvPr>
            <p:cNvCxnSpPr/>
            <p:nvPr/>
          </p:nvCxnSpPr>
          <p:spPr>
            <a:xfrm>
              <a:off x="3398537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2148076-683A-46CE-BC12-CE2E430A2C86}"/>
                </a:ext>
              </a:extLst>
            </p:cNvPr>
            <p:cNvCxnSpPr/>
            <p:nvPr/>
          </p:nvCxnSpPr>
          <p:spPr>
            <a:xfrm>
              <a:off x="3970901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ED56C03-0296-4311-A1CB-CA58EABA857C}"/>
                </a:ext>
              </a:extLst>
            </p:cNvPr>
            <p:cNvCxnSpPr/>
            <p:nvPr/>
          </p:nvCxnSpPr>
          <p:spPr>
            <a:xfrm>
              <a:off x="4543264" y="5005387"/>
              <a:ext cx="29911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20671699-1391-4AF9-9412-16C2CD98EFD1}"/>
                </a:ext>
              </a:extLst>
            </p:cNvPr>
            <p:cNvSpPr/>
            <p:nvPr/>
          </p:nvSpPr>
          <p:spPr>
            <a:xfrm>
              <a:off x="1408194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939CD98-785A-489F-931C-C7D0A03F2B74}"/>
                </a:ext>
              </a:extLst>
            </p:cNvPr>
            <p:cNvSpPr/>
            <p:nvPr/>
          </p:nvSpPr>
          <p:spPr>
            <a:xfrm>
              <a:off x="1980557" y="4124324"/>
              <a:ext cx="273253" cy="280668"/>
            </a:xfrm>
            <a:prstGeom prst="ellipse">
              <a:avLst/>
            </a:prstGeom>
            <a:solidFill>
              <a:srgbClr val="C00000">
                <a:alpha val="44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9798C7A-3569-434D-92D9-C2B9C2B8B647}"/>
                </a:ext>
              </a:extLst>
            </p:cNvPr>
            <p:cNvSpPr/>
            <p:nvPr/>
          </p:nvSpPr>
          <p:spPr>
            <a:xfrm>
              <a:off x="2552921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1FB91E8-DAC7-4149-B0DA-0E175980152F}"/>
                </a:ext>
              </a:extLst>
            </p:cNvPr>
            <p:cNvSpPr/>
            <p:nvPr/>
          </p:nvSpPr>
          <p:spPr>
            <a:xfrm>
              <a:off x="3125284" y="4124324"/>
              <a:ext cx="273253" cy="280668"/>
            </a:xfrm>
            <a:prstGeom prst="ellipse">
              <a:avLst/>
            </a:prstGeom>
            <a:solidFill>
              <a:srgbClr val="C00000">
                <a:alpha val="18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F8245CD-E114-44F4-A9D0-11DA00C8A45D}"/>
                </a:ext>
              </a:extLst>
            </p:cNvPr>
            <p:cNvSpPr/>
            <p:nvPr/>
          </p:nvSpPr>
          <p:spPr>
            <a:xfrm>
              <a:off x="3697648" y="4124324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2F045DF-A633-4E22-85BA-D72B3472006B}"/>
                </a:ext>
              </a:extLst>
            </p:cNvPr>
            <p:cNvSpPr/>
            <p:nvPr/>
          </p:nvSpPr>
          <p:spPr>
            <a:xfrm>
              <a:off x="4270011" y="4124324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3F02CC-57A0-46BE-9EA9-4D4F17641387}"/>
                </a:ext>
              </a:extLst>
            </p:cNvPr>
            <p:cNvSpPr/>
            <p:nvPr/>
          </p:nvSpPr>
          <p:spPr>
            <a:xfrm>
              <a:off x="4842374" y="4124324"/>
              <a:ext cx="273253" cy="280668"/>
            </a:xfrm>
            <a:prstGeom prst="ellipse">
              <a:avLst/>
            </a:prstGeom>
            <a:solidFill>
              <a:srgbClr val="C00000">
                <a:alpha val="8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B0EA7B9-0FDC-44EE-B3CD-03D66400B281}"/>
                </a:ext>
              </a:extLst>
            </p:cNvPr>
            <p:cNvCxnSpPr/>
            <p:nvPr/>
          </p:nvCxnSpPr>
          <p:spPr>
            <a:xfrm flipV="1">
              <a:off x="1544820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579CC57-1331-473F-8BC3-EB68EF8BF25D}"/>
                </a:ext>
              </a:extLst>
            </p:cNvPr>
            <p:cNvCxnSpPr/>
            <p:nvPr/>
          </p:nvCxnSpPr>
          <p:spPr>
            <a:xfrm flipV="1">
              <a:off x="2117183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933AB19-6626-49E6-8F30-610C4CEAC9EA}"/>
                </a:ext>
              </a:extLst>
            </p:cNvPr>
            <p:cNvCxnSpPr/>
            <p:nvPr/>
          </p:nvCxnSpPr>
          <p:spPr>
            <a:xfrm flipV="1">
              <a:off x="2689547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BD2B476-96BA-45EF-BCE1-99A6CACAA6B7}"/>
                </a:ext>
              </a:extLst>
            </p:cNvPr>
            <p:cNvCxnSpPr/>
            <p:nvPr/>
          </p:nvCxnSpPr>
          <p:spPr>
            <a:xfrm flipV="1">
              <a:off x="3261911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505317F0-49FB-4CD8-9BFF-FC1790A7A09C}"/>
                </a:ext>
              </a:extLst>
            </p:cNvPr>
            <p:cNvCxnSpPr/>
            <p:nvPr/>
          </p:nvCxnSpPr>
          <p:spPr>
            <a:xfrm flipV="1">
              <a:off x="3834274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31B44C11-82D8-4D89-A433-B146695BAC60}"/>
                </a:ext>
              </a:extLst>
            </p:cNvPr>
            <p:cNvCxnSpPr/>
            <p:nvPr/>
          </p:nvCxnSpPr>
          <p:spPr>
            <a:xfrm flipV="1">
              <a:off x="4406638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E1674E8-54D3-4522-93E2-7BD63E0E3EF6}"/>
                </a:ext>
              </a:extLst>
            </p:cNvPr>
            <p:cNvSpPr/>
            <p:nvPr/>
          </p:nvSpPr>
          <p:spPr>
            <a:xfrm>
              <a:off x="1408194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22F0B6-D2BC-431A-9EEB-8B4F55F70848}"/>
                </a:ext>
              </a:extLst>
            </p:cNvPr>
            <p:cNvSpPr/>
            <p:nvPr/>
          </p:nvSpPr>
          <p:spPr>
            <a:xfrm>
              <a:off x="1980557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726F1E8-6A01-44B4-8B10-E29D521A5784}"/>
                </a:ext>
              </a:extLst>
            </p:cNvPr>
            <p:cNvSpPr/>
            <p:nvPr/>
          </p:nvSpPr>
          <p:spPr>
            <a:xfrm>
              <a:off x="2552921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9F492F6-151B-4F10-BF13-79A6D4845BF9}"/>
                </a:ext>
              </a:extLst>
            </p:cNvPr>
            <p:cNvSpPr/>
            <p:nvPr/>
          </p:nvSpPr>
          <p:spPr>
            <a:xfrm>
              <a:off x="3125284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0B0BFC4-EFF0-48C0-9092-223B07114660}"/>
                </a:ext>
              </a:extLst>
            </p:cNvPr>
            <p:cNvSpPr/>
            <p:nvPr/>
          </p:nvSpPr>
          <p:spPr>
            <a:xfrm>
              <a:off x="3697648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975C9F4-3BEB-4A72-9655-14C1ADD45CCF}"/>
                </a:ext>
              </a:extLst>
            </p:cNvPr>
            <p:cNvSpPr/>
            <p:nvPr/>
          </p:nvSpPr>
          <p:spPr>
            <a:xfrm>
              <a:off x="4270011" y="5605781"/>
              <a:ext cx="273253" cy="28066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D0B2D10-6912-4F59-8F45-42C92F03F608}"/>
                </a:ext>
              </a:extLst>
            </p:cNvPr>
            <p:cNvSpPr/>
            <p:nvPr/>
          </p:nvSpPr>
          <p:spPr>
            <a:xfrm>
              <a:off x="4842374" y="5605781"/>
              <a:ext cx="273253" cy="280668"/>
            </a:xfrm>
            <a:prstGeom prst="ellipse">
              <a:avLst/>
            </a:prstGeom>
            <a:noFill/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E24E3020-435D-4DEF-84EE-33C9E4083387}"/>
                </a:ext>
              </a:extLst>
            </p:cNvPr>
            <p:cNvCxnSpPr/>
            <p:nvPr/>
          </p:nvCxnSpPr>
          <p:spPr>
            <a:xfrm flipV="1">
              <a:off x="1544820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D619C19-0618-45F5-95E6-9AB20EB18DC6}"/>
                </a:ext>
              </a:extLst>
            </p:cNvPr>
            <p:cNvCxnSpPr/>
            <p:nvPr/>
          </p:nvCxnSpPr>
          <p:spPr>
            <a:xfrm flipV="1">
              <a:off x="2117183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886B01E5-391F-404F-A3D7-9A860806A8DC}"/>
                </a:ext>
              </a:extLst>
            </p:cNvPr>
            <p:cNvCxnSpPr/>
            <p:nvPr/>
          </p:nvCxnSpPr>
          <p:spPr>
            <a:xfrm flipV="1">
              <a:off x="2689547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1F8BC303-93EE-443A-AAA1-D72CCE465A1A}"/>
                </a:ext>
              </a:extLst>
            </p:cNvPr>
            <p:cNvCxnSpPr/>
            <p:nvPr/>
          </p:nvCxnSpPr>
          <p:spPr>
            <a:xfrm flipV="1">
              <a:off x="3261911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C42AC1BF-8132-445A-A64A-641DAD8C5AB9}"/>
                </a:ext>
              </a:extLst>
            </p:cNvPr>
            <p:cNvCxnSpPr/>
            <p:nvPr/>
          </p:nvCxnSpPr>
          <p:spPr>
            <a:xfrm flipV="1">
              <a:off x="3834274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C63B79FE-9BD5-4D16-9CB0-9ABAC39EBD3A}"/>
                </a:ext>
              </a:extLst>
            </p:cNvPr>
            <p:cNvCxnSpPr/>
            <p:nvPr/>
          </p:nvCxnSpPr>
          <p:spPr>
            <a:xfrm flipV="1">
              <a:off x="4406638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69B68226-7D0A-4A96-A717-121AC19250A5}"/>
                </a:ext>
              </a:extLst>
            </p:cNvPr>
            <p:cNvCxnSpPr/>
            <p:nvPr/>
          </p:nvCxnSpPr>
          <p:spPr>
            <a:xfrm flipV="1">
              <a:off x="4979000" y="5145721"/>
              <a:ext cx="0" cy="4600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F09D6801-635A-4A7F-B49D-3D905DE5D8D1}"/>
                </a:ext>
              </a:extLst>
            </p:cNvPr>
            <p:cNvCxnSpPr/>
            <p:nvPr/>
          </p:nvCxnSpPr>
          <p:spPr>
            <a:xfrm flipV="1">
              <a:off x="4979000" y="4404992"/>
              <a:ext cx="0" cy="460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1AFA405-1625-4A6B-A406-E3A00CDA8E02}"/>
              </a:ext>
            </a:extLst>
          </p:cNvPr>
          <p:cNvGrpSpPr/>
          <p:nvPr/>
        </p:nvGrpSpPr>
        <p:grpSpPr>
          <a:xfrm>
            <a:off x="19997531" y="8202154"/>
            <a:ext cx="3948451" cy="1899834"/>
            <a:chOff x="6265242" y="4124324"/>
            <a:chExt cx="3707433" cy="1762125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88D2CB0-851E-47D1-8B42-8C10B49AD4F0}"/>
                </a:ext>
              </a:extLst>
            </p:cNvPr>
            <p:cNvSpPr/>
            <p:nvPr/>
          </p:nvSpPr>
          <p:spPr>
            <a:xfrm>
              <a:off x="6265242" y="4865054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6880005-B5AC-46D0-80A9-BD97B4E67DF1}"/>
                </a:ext>
              </a:extLst>
            </p:cNvPr>
            <p:cNvSpPr/>
            <p:nvPr/>
          </p:nvSpPr>
          <p:spPr>
            <a:xfrm>
              <a:off x="6837605" y="4865054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D3C0844-F64C-4EF2-B24D-C73F9219D403}"/>
                </a:ext>
              </a:extLst>
            </p:cNvPr>
            <p:cNvSpPr/>
            <p:nvPr/>
          </p:nvSpPr>
          <p:spPr>
            <a:xfrm>
              <a:off x="7409969" y="4865054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D7AA6C-F4EA-4E8E-A79B-D504BB895031}"/>
                </a:ext>
              </a:extLst>
            </p:cNvPr>
            <p:cNvSpPr/>
            <p:nvPr/>
          </p:nvSpPr>
          <p:spPr>
            <a:xfrm>
              <a:off x="7982332" y="4865054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2C11DBD-53A4-458F-95AA-7AFEEC1851F9}"/>
                </a:ext>
              </a:extLst>
            </p:cNvPr>
            <p:cNvSpPr/>
            <p:nvPr/>
          </p:nvSpPr>
          <p:spPr>
            <a:xfrm>
              <a:off x="8554696" y="4865054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DC23C48-5614-41B9-8D4D-B02BB4A6F31E}"/>
                </a:ext>
              </a:extLst>
            </p:cNvPr>
            <p:cNvSpPr/>
            <p:nvPr/>
          </p:nvSpPr>
          <p:spPr>
            <a:xfrm>
              <a:off x="9127059" y="4865054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68CFF2C6-3303-47B8-9893-753283E8F172}"/>
                </a:ext>
              </a:extLst>
            </p:cNvPr>
            <p:cNvSpPr/>
            <p:nvPr/>
          </p:nvSpPr>
          <p:spPr>
            <a:xfrm>
              <a:off x="9699422" y="4865054"/>
              <a:ext cx="273253" cy="28066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AB9BA148-2361-4E83-8154-7F8EFECC3A6B}"/>
                </a:ext>
              </a:extLst>
            </p:cNvPr>
            <p:cNvCxnSpPr/>
            <p:nvPr/>
          </p:nvCxnSpPr>
          <p:spPr>
            <a:xfrm>
              <a:off x="6538495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0B89DBF4-763D-4750-826F-EEEB4E2D202C}"/>
                </a:ext>
              </a:extLst>
            </p:cNvPr>
            <p:cNvCxnSpPr/>
            <p:nvPr/>
          </p:nvCxnSpPr>
          <p:spPr>
            <a:xfrm>
              <a:off x="7110858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005DFD45-DEF8-4F75-B438-404395F796D2}"/>
                </a:ext>
              </a:extLst>
            </p:cNvPr>
            <p:cNvCxnSpPr/>
            <p:nvPr/>
          </p:nvCxnSpPr>
          <p:spPr>
            <a:xfrm>
              <a:off x="7683221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BAF4B1C-3DDA-4397-AB97-032E86575D92}"/>
                </a:ext>
              </a:extLst>
            </p:cNvPr>
            <p:cNvCxnSpPr/>
            <p:nvPr/>
          </p:nvCxnSpPr>
          <p:spPr>
            <a:xfrm>
              <a:off x="8255585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F4F0C7D-309E-4F6A-AE5F-E9B88B0913FE}"/>
                </a:ext>
              </a:extLst>
            </p:cNvPr>
            <p:cNvCxnSpPr/>
            <p:nvPr/>
          </p:nvCxnSpPr>
          <p:spPr>
            <a:xfrm>
              <a:off x="8827949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59DB4A2F-0429-489D-9EE2-C0D7DDB91FCF}"/>
                </a:ext>
              </a:extLst>
            </p:cNvPr>
            <p:cNvCxnSpPr/>
            <p:nvPr/>
          </p:nvCxnSpPr>
          <p:spPr>
            <a:xfrm>
              <a:off x="9400312" y="5005387"/>
              <a:ext cx="2991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95589EC-D6A6-4833-AB3F-9091F534CDDD}"/>
                </a:ext>
              </a:extLst>
            </p:cNvPr>
            <p:cNvSpPr/>
            <p:nvPr/>
          </p:nvSpPr>
          <p:spPr>
            <a:xfrm>
              <a:off x="6265242" y="4124324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A8CC91D-0649-482B-AC08-B11C335E5F7B}"/>
                </a:ext>
              </a:extLst>
            </p:cNvPr>
            <p:cNvSpPr/>
            <p:nvPr/>
          </p:nvSpPr>
          <p:spPr>
            <a:xfrm>
              <a:off x="6837605" y="4124324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4463907-BFCD-44BE-91C0-F10975F73C66}"/>
                </a:ext>
              </a:extLst>
            </p:cNvPr>
            <p:cNvSpPr/>
            <p:nvPr/>
          </p:nvSpPr>
          <p:spPr>
            <a:xfrm>
              <a:off x="7409969" y="4124324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5C87750-60DB-40C0-9CEC-58D59DC54330}"/>
                </a:ext>
              </a:extLst>
            </p:cNvPr>
            <p:cNvSpPr/>
            <p:nvPr/>
          </p:nvSpPr>
          <p:spPr>
            <a:xfrm>
              <a:off x="7982332" y="4124324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D77A8FF-6771-4279-8F23-66A5B7D35EEA}"/>
                </a:ext>
              </a:extLst>
            </p:cNvPr>
            <p:cNvSpPr/>
            <p:nvPr/>
          </p:nvSpPr>
          <p:spPr>
            <a:xfrm>
              <a:off x="8554696" y="4124324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3B9FA2E-8AFC-4899-A295-A76DB917D58C}"/>
                </a:ext>
              </a:extLst>
            </p:cNvPr>
            <p:cNvSpPr/>
            <p:nvPr/>
          </p:nvSpPr>
          <p:spPr>
            <a:xfrm>
              <a:off x="9127059" y="4124324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048D28C-97A6-4225-B94B-0BE5A4D26E85}"/>
                </a:ext>
              </a:extLst>
            </p:cNvPr>
            <p:cNvSpPr/>
            <p:nvPr/>
          </p:nvSpPr>
          <p:spPr>
            <a:xfrm>
              <a:off x="9699422" y="4124324"/>
              <a:ext cx="273253" cy="28066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C4AD58A1-1083-4A50-BBFA-B869E28DB2EB}"/>
                </a:ext>
              </a:extLst>
            </p:cNvPr>
            <p:cNvCxnSpPr/>
            <p:nvPr/>
          </p:nvCxnSpPr>
          <p:spPr>
            <a:xfrm flipV="1">
              <a:off x="6401868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468A00-A360-4E6B-B43E-ACDEC9FC8E62}"/>
                </a:ext>
              </a:extLst>
            </p:cNvPr>
            <p:cNvCxnSpPr/>
            <p:nvPr/>
          </p:nvCxnSpPr>
          <p:spPr>
            <a:xfrm flipV="1">
              <a:off x="6974231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766E4C5-7350-4B21-ABA2-D1DF2FCC6BFC}"/>
                </a:ext>
              </a:extLst>
            </p:cNvPr>
            <p:cNvCxnSpPr/>
            <p:nvPr/>
          </p:nvCxnSpPr>
          <p:spPr>
            <a:xfrm flipV="1">
              <a:off x="7546595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100E7F6-AF5B-42BF-B540-D921CFA37386}"/>
                </a:ext>
              </a:extLst>
            </p:cNvPr>
            <p:cNvCxnSpPr/>
            <p:nvPr/>
          </p:nvCxnSpPr>
          <p:spPr>
            <a:xfrm flipV="1">
              <a:off x="8118959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7FFACF86-E234-4E35-B649-5F5BEA8BD2B5}"/>
                </a:ext>
              </a:extLst>
            </p:cNvPr>
            <p:cNvCxnSpPr/>
            <p:nvPr/>
          </p:nvCxnSpPr>
          <p:spPr>
            <a:xfrm flipV="1">
              <a:off x="8691322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01F8491-AB08-4F10-82BB-1E5F4F1B6C6E}"/>
                </a:ext>
              </a:extLst>
            </p:cNvPr>
            <p:cNvCxnSpPr/>
            <p:nvPr/>
          </p:nvCxnSpPr>
          <p:spPr>
            <a:xfrm flipV="1">
              <a:off x="9263686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1CB3FCC-022A-4DC4-B955-53C3A34DA6A8}"/>
                </a:ext>
              </a:extLst>
            </p:cNvPr>
            <p:cNvSpPr/>
            <p:nvPr/>
          </p:nvSpPr>
          <p:spPr>
            <a:xfrm>
              <a:off x="6265242" y="5605781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67C63E5F-C5DC-4969-AFE9-33E31322CBB0}"/>
                </a:ext>
              </a:extLst>
            </p:cNvPr>
            <p:cNvSpPr/>
            <p:nvPr/>
          </p:nvSpPr>
          <p:spPr>
            <a:xfrm>
              <a:off x="6837605" y="5605781"/>
              <a:ext cx="273253" cy="280668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98567D8-FD3E-4BEB-8DF2-CD358B694F94}"/>
                </a:ext>
              </a:extLst>
            </p:cNvPr>
            <p:cNvSpPr/>
            <p:nvPr/>
          </p:nvSpPr>
          <p:spPr>
            <a:xfrm>
              <a:off x="7409969" y="5605781"/>
              <a:ext cx="273253" cy="280668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14C367ED-EC84-4907-BDE6-50E012FA27EB}"/>
                </a:ext>
              </a:extLst>
            </p:cNvPr>
            <p:cNvSpPr/>
            <p:nvPr/>
          </p:nvSpPr>
          <p:spPr>
            <a:xfrm>
              <a:off x="7982332" y="5605781"/>
              <a:ext cx="273253" cy="280668"/>
            </a:xfrm>
            <a:prstGeom prst="ellipse">
              <a:avLst/>
            </a:prstGeom>
            <a:solidFill>
              <a:srgbClr val="C00000">
                <a:alpha val="3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C87FE594-E519-4DDC-8D3E-F18C0BE6EEBB}"/>
                </a:ext>
              </a:extLst>
            </p:cNvPr>
            <p:cNvSpPr/>
            <p:nvPr/>
          </p:nvSpPr>
          <p:spPr>
            <a:xfrm>
              <a:off x="8554696" y="5605781"/>
              <a:ext cx="273253" cy="2806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670ECA8-A385-4E5D-8EB8-EDBFA8D96F20}"/>
                </a:ext>
              </a:extLst>
            </p:cNvPr>
            <p:cNvSpPr/>
            <p:nvPr/>
          </p:nvSpPr>
          <p:spPr>
            <a:xfrm>
              <a:off x="9127059" y="5605781"/>
              <a:ext cx="273253" cy="280668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D8179CA-B154-46A3-8348-F34B537E9191}"/>
                </a:ext>
              </a:extLst>
            </p:cNvPr>
            <p:cNvSpPr/>
            <p:nvPr/>
          </p:nvSpPr>
          <p:spPr>
            <a:xfrm>
              <a:off x="9699422" y="5605781"/>
              <a:ext cx="273253" cy="280668"/>
            </a:xfrm>
            <a:prstGeom prst="ellipse">
              <a:avLst/>
            </a:prstGeom>
            <a:solidFill>
              <a:srgbClr val="C00000">
                <a:alpha val="79000"/>
              </a:srgb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05B8FD17-B23E-45E7-8FDF-A3A7D8298771}"/>
                </a:ext>
              </a:extLst>
            </p:cNvPr>
            <p:cNvCxnSpPr/>
            <p:nvPr/>
          </p:nvCxnSpPr>
          <p:spPr>
            <a:xfrm flipV="1">
              <a:off x="6401868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89E3A626-79FE-4BF4-AA1E-71D85C8935FD}"/>
                </a:ext>
              </a:extLst>
            </p:cNvPr>
            <p:cNvCxnSpPr/>
            <p:nvPr/>
          </p:nvCxnSpPr>
          <p:spPr>
            <a:xfrm flipV="1">
              <a:off x="6974231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54185D09-0D22-4C91-9429-70F20ED56A84}"/>
                </a:ext>
              </a:extLst>
            </p:cNvPr>
            <p:cNvCxnSpPr/>
            <p:nvPr/>
          </p:nvCxnSpPr>
          <p:spPr>
            <a:xfrm flipV="1">
              <a:off x="7546595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24DA8F2-6EF7-4A62-9BAE-469EED95872B}"/>
                </a:ext>
              </a:extLst>
            </p:cNvPr>
            <p:cNvCxnSpPr/>
            <p:nvPr/>
          </p:nvCxnSpPr>
          <p:spPr>
            <a:xfrm flipV="1">
              <a:off x="8118959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FEA65C58-4DA6-4716-BD84-3A76A70A4621}"/>
                </a:ext>
              </a:extLst>
            </p:cNvPr>
            <p:cNvCxnSpPr/>
            <p:nvPr/>
          </p:nvCxnSpPr>
          <p:spPr>
            <a:xfrm flipV="1">
              <a:off x="8691322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2AFFD2F-701D-4288-804C-96CA8D0FC78F}"/>
                </a:ext>
              </a:extLst>
            </p:cNvPr>
            <p:cNvCxnSpPr/>
            <p:nvPr/>
          </p:nvCxnSpPr>
          <p:spPr>
            <a:xfrm flipV="1">
              <a:off x="9263686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D7AB00D0-52DB-4CF8-91EE-5F10992F1C8D}"/>
                </a:ext>
              </a:extLst>
            </p:cNvPr>
            <p:cNvCxnSpPr/>
            <p:nvPr/>
          </p:nvCxnSpPr>
          <p:spPr>
            <a:xfrm flipV="1">
              <a:off x="9836048" y="5145721"/>
              <a:ext cx="0" cy="4600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C0D41B58-3CDE-401B-8752-D5A7C2EC98B5}"/>
                </a:ext>
              </a:extLst>
            </p:cNvPr>
            <p:cNvCxnSpPr/>
            <p:nvPr/>
          </p:nvCxnSpPr>
          <p:spPr>
            <a:xfrm flipV="1">
              <a:off x="9836048" y="4404992"/>
              <a:ext cx="0" cy="4600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C6144193-32BB-456B-81D0-C3EEAD4B8FDB}"/>
                </a:ext>
              </a:extLst>
            </p:cNvPr>
            <p:cNvCxnSpPr>
              <a:cxnSpLocks noChangeShapeType="1"/>
              <a:stCxn id="242" idx="5"/>
              <a:endCxn id="256" idx="1"/>
            </p:cNvCxnSpPr>
            <p:nvPr/>
          </p:nvCxnSpPr>
          <p:spPr bwMode="auto">
            <a:xfrm>
              <a:off x="6498478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EF70324-D492-4FF5-A3C7-026531ED7DC8}"/>
                </a:ext>
              </a:extLst>
            </p:cNvPr>
            <p:cNvCxnSpPr>
              <a:cxnSpLocks noChangeShapeType="1"/>
              <a:stCxn id="243" idx="5"/>
              <a:endCxn id="257" idx="1"/>
            </p:cNvCxnSpPr>
            <p:nvPr/>
          </p:nvCxnSpPr>
          <p:spPr bwMode="auto">
            <a:xfrm>
              <a:off x="7070841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21CB3ED-B804-4280-8D60-908F6410AAFF}"/>
                </a:ext>
              </a:extLst>
            </p:cNvPr>
            <p:cNvCxnSpPr>
              <a:cxnSpLocks noChangeShapeType="1"/>
              <a:stCxn id="244" idx="5"/>
              <a:endCxn id="258" idx="1"/>
            </p:cNvCxnSpPr>
            <p:nvPr/>
          </p:nvCxnSpPr>
          <p:spPr bwMode="auto">
            <a:xfrm>
              <a:off x="7643205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9F72DB4-6005-4A84-A587-670D0F3CE850}"/>
                </a:ext>
              </a:extLst>
            </p:cNvPr>
            <p:cNvCxnSpPr>
              <a:cxnSpLocks noChangeShapeType="1"/>
              <a:stCxn id="245" idx="5"/>
              <a:endCxn id="259" idx="1"/>
            </p:cNvCxnSpPr>
            <p:nvPr/>
          </p:nvCxnSpPr>
          <p:spPr bwMode="auto">
            <a:xfrm>
              <a:off x="8215568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D36B0654-6AA6-45A1-9274-CA48F0F058A5}"/>
                </a:ext>
              </a:extLst>
            </p:cNvPr>
            <p:cNvCxnSpPr>
              <a:cxnSpLocks noChangeShapeType="1"/>
              <a:stCxn id="246" idx="5"/>
              <a:endCxn id="260" idx="1"/>
            </p:cNvCxnSpPr>
            <p:nvPr/>
          </p:nvCxnSpPr>
          <p:spPr bwMode="auto">
            <a:xfrm>
              <a:off x="8787931" y="4363889"/>
              <a:ext cx="379145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99030B3-8BB5-4DE6-A386-FAA17523CB8F}"/>
                </a:ext>
              </a:extLst>
            </p:cNvPr>
            <p:cNvCxnSpPr>
              <a:cxnSpLocks noChangeShapeType="1"/>
              <a:stCxn id="247" idx="5"/>
              <a:endCxn id="261" idx="1"/>
            </p:cNvCxnSpPr>
            <p:nvPr/>
          </p:nvCxnSpPr>
          <p:spPr bwMode="auto">
            <a:xfrm>
              <a:off x="9360295" y="4363889"/>
              <a:ext cx="379144" cy="1282995"/>
            </a:xfrm>
            <a:prstGeom prst="straightConnector1">
              <a:avLst/>
            </a:prstGeom>
            <a:noFill/>
            <a:ln w="19050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4" name="Straight Connector 13"/>
          <p:cNvCxnSpPr/>
          <p:nvPr/>
        </p:nvCxnSpPr>
        <p:spPr bwMode="auto">
          <a:xfrm>
            <a:off x="724021" y="10755234"/>
            <a:ext cx="24012868" cy="789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2329573" y="10903114"/>
            <a:ext cx="9791754" cy="3795174"/>
            <a:chOff x="13606576" y="10899696"/>
            <a:chExt cx="9791754" cy="3795174"/>
          </a:xfrm>
        </p:grpSpPr>
        <p:sp>
          <p:nvSpPr>
            <p:cNvPr id="25" name="Rectangle 24"/>
            <p:cNvSpPr/>
            <p:nvPr/>
          </p:nvSpPr>
          <p:spPr>
            <a:xfrm>
              <a:off x="13606576" y="11355008"/>
              <a:ext cx="97917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Louis told KGO that Frank, who used to work as a cook in Boston, </a:t>
              </a:r>
              <a:r>
                <a:rPr lang="en-US" altLang="zh-CN" sz="2400" dirty="0">
                  <a:solidFill>
                    <a:srgbClr val="FF0000"/>
                  </a:solidFill>
                </a:rPr>
                <a:t>had found a job in a restaurant.</a:t>
              </a:r>
              <a:endParaRPr lang="en-US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311206" y="10899696"/>
              <a:ext cx="42372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+mn-ea"/>
                </a:rPr>
                <a:t>Translate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from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Left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to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Right</a:t>
              </a:r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0EDA3D69-CD95-49F6-926A-B41ECDCEE027}"/>
                </a:ext>
              </a:extLst>
            </p:cNvPr>
            <p:cNvGrpSpPr/>
            <p:nvPr/>
          </p:nvGrpSpPr>
          <p:grpSpPr>
            <a:xfrm>
              <a:off x="15101190" y="12188472"/>
              <a:ext cx="6901006" cy="2506398"/>
              <a:chOff x="6376683" y="1582531"/>
              <a:chExt cx="4530645" cy="1773543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2F8E46C4-FE6B-44E7-87AF-B83B1F9D4ECD}"/>
                  </a:ext>
                </a:extLst>
              </p:cNvPr>
              <p:cNvGrpSpPr/>
              <p:nvPr/>
            </p:nvGrpSpPr>
            <p:grpSpPr>
              <a:xfrm>
                <a:off x="6513116" y="1884192"/>
                <a:ext cx="4242584" cy="991637"/>
                <a:chOff x="6513116" y="1884192"/>
                <a:chExt cx="4242584" cy="991637"/>
              </a:xfrm>
            </p:grpSpPr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BF8AD2DA-F3DD-4FCF-9878-933021D55DFC}"/>
                    </a:ext>
                  </a:extLst>
                </p:cNvPr>
                <p:cNvSpPr/>
                <p:nvPr/>
              </p:nvSpPr>
              <p:spPr>
                <a:xfrm>
                  <a:off x="6542797" y="2077811"/>
                  <a:ext cx="4212903" cy="359096"/>
                </a:xfrm>
                <a:prstGeom prst="rect">
                  <a:avLst/>
                </a:prstGeom>
                <a:solidFill>
                  <a:srgbClr val="F9E5E5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55D912B0-2E8E-453A-A99F-4592D500A776}"/>
                    </a:ext>
                  </a:extLst>
                </p:cNvPr>
                <p:cNvSpPr/>
                <p:nvPr/>
              </p:nvSpPr>
              <p:spPr>
                <a:xfrm>
                  <a:off x="6547560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1F971A1C-5436-4117-A4C7-662ECB1E3B58}"/>
                    </a:ext>
                  </a:extLst>
                </p:cNvPr>
                <p:cNvCxnSpPr>
                  <a:cxnSpLocks/>
                  <a:stCxn id="443" idx="0"/>
                </p:cNvCxnSpPr>
                <p:nvPr/>
              </p:nvCxnSpPr>
              <p:spPr>
                <a:xfrm flipH="1" flipV="1">
                  <a:off x="6645666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E9521A74-72CF-4A94-BAD5-63B22B1B0ABE}"/>
                    </a:ext>
                  </a:extLst>
                </p:cNvPr>
                <p:cNvSpPr/>
                <p:nvPr/>
              </p:nvSpPr>
              <p:spPr>
                <a:xfrm>
                  <a:off x="7034660" y="2155368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6D7CD70E-81A2-494A-829F-73B692A303B1}"/>
                    </a:ext>
                  </a:extLst>
                </p:cNvPr>
                <p:cNvCxnSpPr>
                  <a:stCxn id="443" idx="6"/>
                  <a:endCxn id="445" idx="2"/>
                </p:cNvCxnSpPr>
                <p:nvPr/>
              </p:nvCxnSpPr>
              <p:spPr>
                <a:xfrm flipV="1">
                  <a:off x="6753300" y="2258238"/>
                  <a:ext cx="281360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099BEA4B-CD94-491A-B356-D9B7D60BF3B8}"/>
                    </a:ext>
                  </a:extLst>
                </p:cNvPr>
                <p:cNvCxnSpPr/>
                <p:nvPr/>
              </p:nvCxnSpPr>
              <p:spPr>
                <a:xfrm>
                  <a:off x="6585115" y="2431121"/>
                  <a:ext cx="41148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95CE17B2-7876-4090-96AB-CDC5EE725103}"/>
                    </a:ext>
                  </a:extLst>
                </p:cNvPr>
                <p:cNvSpPr/>
                <p:nvPr/>
              </p:nvSpPr>
              <p:spPr>
                <a:xfrm>
                  <a:off x="7515030" y="2155368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4CFE2DBD-1FED-489E-B4BF-35105E22EF45}"/>
                    </a:ext>
                  </a:extLst>
                </p:cNvPr>
                <p:cNvCxnSpPr>
                  <a:stCxn id="445" idx="6"/>
                  <a:endCxn id="448" idx="2"/>
                </p:cNvCxnSpPr>
                <p:nvPr/>
              </p:nvCxnSpPr>
              <p:spPr>
                <a:xfrm>
                  <a:off x="7240400" y="2258238"/>
                  <a:ext cx="2746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CD161A7F-3278-42CB-875A-6A667349AB0F}"/>
                    </a:ext>
                  </a:extLst>
                </p:cNvPr>
                <p:cNvSpPr/>
                <p:nvPr/>
              </p:nvSpPr>
              <p:spPr>
                <a:xfrm>
                  <a:off x="7992258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32D45BAB-E8F6-43F6-8283-B4D1D88D3841}"/>
                    </a:ext>
                  </a:extLst>
                </p:cNvPr>
                <p:cNvCxnSpPr>
                  <a:cxnSpLocks/>
                  <a:stCxn id="450" idx="0"/>
                </p:cNvCxnSpPr>
                <p:nvPr/>
              </p:nvCxnSpPr>
              <p:spPr>
                <a:xfrm flipV="1">
                  <a:off x="8095128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39FE8EBF-F71B-4673-9118-B0C61A9C7004}"/>
                    </a:ext>
                  </a:extLst>
                </p:cNvPr>
                <p:cNvSpPr/>
                <p:nvPr/>
              </p:nvSpPr>
              <p:spPr>
                <a:xfrm>
                  <a:off x="8493647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C1CDE546-1B64-4740-8309-3A65C6A77B35}"/>
                    </a:ext>
                  </a:extLst>
                </p:cNvPr>
                <p:cNvCxnSpPr>
                  <a:cxnSpLocks/>
                  <a:stCxn id="452" idx="0"/>
                </p:cNvCxnSpPr>
                <p:nvPr/>
              </p:nvCxnSpPr>
              <p:spPr>
                <a:xfrm flipV="1">
                  <a:off x="8596517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1D2B2A9B-6BE8-419A-A552-230DEB787013}"/>
                    </a:ext>
                  </a:extLst>
                </p:cNvPr>
                <p:cNvSpPr/>
                <p:nvPr/>
              </p:nvSpPr>
              <p:spPr>
                <a:xfrm>
                  <a:off x="8995036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997139F8-D07D-4D37-899F-E491E6A06253}"/>
                    </a:ext>
                  </a:extLst>
                </p:cNvPr>
                <p:cNvCxnSpPr>
                  <a:cxnSpLocks/>
                  <a:stCxn id="454" idx="0"/>
                </p:cNvCxnSpPr>
                <p:nvPr/>
              </p:nvCxnSpPr>
              <p:spPr>
                <a:xfrm flipH="1" flipV="1">
                  <a:off x="9096892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647AB70B-D8D2-4891-ADB6-9F1A2019CE1B}"/>
                    </a:ext>
                  </a:extLst>
                </p:cNvPr>
                <p:cNvSpPr/>
                <p:nvPr/>
              </p:nvSpPr>
              <p:spPr>
                <a:xfrm>
                  <a:off x="9496425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5E2FAAE1-865B-4118-B327-3133C741B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02885" y="1884192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BA352E27-360F-4E14-A96B-2675A15391E3}"/>
                    </a:ext>
                  </a:extLst>
                </p:cNvPr>
                <p:cNvSpPr/>
                <p:nvPr/>
              </p:nvSpPr>
              <p:spPr>
                <a:xfrm>
                  <a:off x="9959501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F282ED5F-9881-4BF8-B73E-5A00725C433D}"/>
                    </a:ext>
                  </a:extLst>
                </p:cNvPr>
                <p:cNvCxnSpPr>
                  <a:cxnSpLocks/>
                  <a:stCxn id="458" idx="0"/>
                </p:cNvCxnSpPr>
                <p:nvPr/>
              </p:nvCxnSpPr>
              <p:spPr>
                <a:xfrm flipV="1">
                  <a:off x="10062370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F0302E60-E960-44ED-B34F-609DFFBDCC96}"/>
                    </a:ext>
                  </a:extLst>
                </p:cNvPr>
                <p:cNvSpPr/>
                <p:nvPr/>
              </p:nvSpPr>
              <p:spPr>
                <a:xfrm>
                  <a:off x="10453637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2C1D3889-2C25-43E2-82DC-B62D3CBBE8C3}"/>
                    </a:ext>
                  </a:extLst>
                </p:cNvPr>
                <p:cNvCxnSpPr>
                  <a:cxnSpLocks/>
                  <a:stCxn id="460" idx="0"/>
                </p:cNvCxnSpPr>
                <p:nvPr/>
              </p:nvCxnSpPr>
              <p:spPr>
                <a:xfrm flipV="1">
                  <a:off x="10556506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77F20D4B-D40C-424A-86A6-7A68D9E499B0}"/>
                    </a:ext>
                  </a:extLst>
                </p:cNvPr>
                <p:cNvCxnSpPr>
                  <a:stCxn id="448" idx="6"/>
                  <a:endCxn id="450" idx="2"/>
                </p:cNvCxnSpPr>
                <p:nvPr/>
              </p:nvCxnSpPr>
              <p:spPr>
                <a:xfrm>
                  <a:off x="7720770" y="2258238"/>
                  <a:ext cx="271488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38CDEC10-98BA-40FC-A8B7-0224D835C73A}"/>
                    </a:ext>
                  </a:extLst>
                </p:cNvPr>
                <p:cNvCxnSpPr>
                  <a:stCxn id="450" idx="6"/>
                  <a:endCxn id="452" idx="2"/>
                </p:cNvCxnSpPr>
                <p:nvPr/>
              </p:nvCxnSpPr>
              <p:spPr>
                <a:xfrm>
                  <a:off x="8197998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F60DC7F3-12DE-41B4-936E-D489C6084BFA}"/>
                    </a:ext>
                  </a:extLst>
                </p:cNvPr>
                <p:cNvCxnSpPr>
                  <a:stCxn id="452" idx="6"/>
                  <a:endCxn id="454" idx="2"/>
                </p:cNvCxnSpPr>
                <p:nvPr/>
              </p:nvCxnSpPr>
              <p:spPr>
                <a:xfrm>
                  <a:off x="8699387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131B9497-C551-49F1-B551-2820870451C3}"/>
                    </a:ext>
                  </a:extLst>
                </p:cNvPr>
                <p:cNvCxnSpPr>
                  <a:stCxn id="454" idx="6"/>
                  <a:endCxn id="456" idx="2"/>
                </p:cNvCxnSpPr>
                <p:nvPr/>
              </p:nvCxnSpPr>
              <p:spPr>
                <a:xfrm>
                  <a:off x="9200776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A53A72E1-B3A4-4ACC-9F7B-D01B55102CE3}"/>
                    </a:ext>
                  </a:extLst>
                </p:cNvPr>
                <p:cNvCxnSpPr>
                  <a:stCxn id="456" idx="6"/>
                  <a:endCxn id="458" idx="2"/>
                </p:cNvCxnSpPr>
                <p:nvPr/>
              </p:nvCxnSpPr>
              <p:spPr>
                <a:xfrm>
                  <a:off x="9702165" y="2258239"/>
                  <a:ext cx="25733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9F893D35-4964-4AD1-B007-EAE176A52FBB}"/>
                    </a:ext>
                  </a:extLst>
                </p:cNvPr>
                <p:cNvCxnSpPr>
                  <a:stCxn id="458" idx="6"/>
                  <a:endCxn id="460" idx="2"/>
                </p:cNvCxnSpPr>
                <p:nvPr/>
              </p:nvCxnSpPr>
              <p:spPr>
                <a:xfrm>
                  <a:off x="10165241" y="2258239"/>
                  <a:ext cx="28839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8" name="TextBox 467">
                      <a:extLst>
                        <a:ext uri="{FF2B5EF4-FFF2-40B4-BE49-F238E27FC236}">
                          <a16:creationId xmlns:a16="http://schemas.microsoft.com/office/drawing/2014/main" id="{83F9AACB-8854-404A-B295-037153552B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3116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83F9AACB-8854-404A-B295-037153552B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3116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9" name="TextBox 468">
                      <a:extLst>
                        <a:ext uri="{FF2B5EF4-FFF2-40B4-BE49-F238E27FC236}">
                          <a16:creationId xmlns:a16="http://schemas.microsoft.com/office/drawing/2014/main" id="{06B4F72C-5D42-4F43-A016-8429F4231F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0216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06B4F72C-5D42-4F43-A016-8429F4231F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0216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0" name="TextBox 469">
                      <a:extLst>
                        <a:ext uri="{FF2B5EF4-FFF2-40B4-BE49-F238E27FC236}">
                          <a16:creationId xmlns:a16="http://schemas.microsoft.com/office/drawing/2014/main" id="{D918246E-3E93-47E3-845F-659ECB8C8B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5950" y="2552664"/>
                      <a:ext cx="30390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918246E-3E93-47E3-845F-659ECB8C8B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5950" y="2552664"/>
                      <a:ext cx="303901" cy="323165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l="-32000" r="-32000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1" name="TextBox 470">
                      <a:extLst>
                        <a:ext uri="{FF2B5EF4-FFF2-40B4-BE49-F238E27FC236}">
                          <a16:creationId xmlns:a16="http://schemas.microsoft.com/office/drawing/2014/main" id="{693CC747-4EAF-4B19-9D4A-6CE97D29CD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7814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693CC747-4EAF-4B19-9D4A-6CE97D29CD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7814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2" name="TextBox 471">
                      <a:extLst>
                        <a:ext uri="{FF2B5EF4-FFF2-40B4-BE49-F238E27FC236}">
                          <a16:creationId xmlns:a16="http://schemas.microsoft.com/office/drawing/2014/main" id="{BA196B07-71FB-447A-996B-DFC1690A99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9203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BA196B07-71FB-447A-996B-DFC1690A99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9203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3" name="TextBox 472">
                      <a:extLst>
                        <a:ext uri="{FF2B5EF4-FFF2-40B4-BE49-F238E27FC236}">
                          <a16:creationId xmlns:a16="http://schemas.microsoft.com/office/drawing/2014/main" id="{85B2FD7A-71B1-4A1F-949C-2F0443F7BF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60592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85B2FD7A-71B1-4A1F-949C-2F0443F7BF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60592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4" name="TextBox 473">
                      <a:extLst>
                        <a:ext uri="{FF2B5EF4-FFF2-40B4-BE49-F238E27FC236}">
                          <a16:creationId xmlns:a16="http://schemas.microsoft.com/office/drawing/2014/main" id="{5F8CCAAF-94C5-414A-97DF-20168BD50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1981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5F8CCAAF-94C5-414A-97DF-20168BD501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61981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5" name="TextBox 474">
                      <a:extLst>
                        <a:ext uri="{FF2B5EF4-FFF2-40B4-BE49-F238E27FC236}">
                          <a16:creationId xmlns:a16="http://schemas.microsoft.com/office/drawing/2014/main" id="{29354A9F-C0C1-431A-B958-499CA3F333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5057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29354A9F-C0C1-431A-B958-499CA3F333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5057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6" name="TextBox 475">
                      <a:extLst>
                        <a:ext uri="{FF2B5EF4-FFF2-40B4-BE49-F238E27FC236}">
                          <a16:creationId xmlns:a16="http://schemas.microsoft.com/office/drawing/2014/main" id="{8A4688C2-1E32-4946-B8EE-ABC6D5449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22576" y="2552663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8A4688C2-1E32-4946-B8EE-ABC6D5449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22576" y="2552663"/>
                      <a:ext cx="274628" cy="323165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541B8B04-5C2C-48AE-A175-C74259C45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7899" y="1884192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7B5F887A-E83B-4F4C-B79F-5C685BA5F5FA}"/>
                    </a:ext>
                  </a:extLst>
                </p:cNvPr>
                <p:cNvCxnSpPr>
                  <a:cxnSpLocks/>
                  <a:stCxn id="445" idx="0"/>
                </p:cNvCxnSpPr>
                <p:nvPr/>
              </p:nvCxnSpPr>
              <p:spPr>
                <a:xfrm flipH="1" flipV="1">
                  <a:off x="7135912" y="1884192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1B5C9B89-B333-4336-8518-3DFC5433A75E}"/>
                    </a:ext>
                  </a:extLst>
                </p:cNvPr>
                <p:cNvCxnSpPr>
                  <a:cxnSpLocks/>
                  <a:stCxn id="468" idx="0"/>
                  <a:endCxn id="443" idx="4"/>
                </p:cNvCxnSpPr>
                <p:nvPr/>
              </p:nvCxnSpPr>
              <p:spPr>
                <a:xfrm flipV="1">
                  <a:off x="6650430" y="2361109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20349BA1-59ED-4E19-B317-9C3C9E80B8A8}"/>
                    </a:ext>
                  </a:extLst>
                </p:cNvPr>
                <p:cNvCxnSpPr>
                  <a:cxnSpLocks/>
                  <a:stCxn id="469" idx="0"/>
                  <a:endCxn id="445" idx="4"/>
                </p:cNvCxnSpPr>
                <p:nvPr/>
              </p:nvCxnSpPr>
              <p:spPr>
                <a:xfrm flipV="1">
                  <a:off x="7137530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F1122FA3-2F5F-4248-AE62-D3D0090EF0F6}"/>
                    </a:ext>
                  </a:extLst>
                </p:cNvPr>
                <p:cNvCxnSpPr>
                  <a:cxnSpLocks/>
                  <a:stCxn id="470" idx="0"/>
                  <a:endCxn id="448" idx="4"/>
                </p:cNvCxnSpPr>
                <p:nvPr/>
              </p:nvCxnSpPr>
              <p:spPr>
                <a:xfrm flipH="1" flipV="1">
                  <a:off x="7617899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0790EED8-3A91-4A85-8D75-C9F89F63B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95128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A4432426-B7B2-4D40-B60D-13C44EBF1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6892" y="2352990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1D616D7-191E-4F2E-820D-9B3D794E1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99295" y="2352990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195A03E0-F1F8-487B-88C5-C90CBFB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62370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A399892D-8CE8-465D-83A3-17D176040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57800" y="2352990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0790EED8-3A91-4A85-8D75-C9F89F63B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96517" y="2352990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D841D979-A5DD-476A-8D5D-6D7FA7B5942C}"/>
                  </a:ext>
                </a:extLst>
              </p:cNvPr>
              <p:cNvSpPr/>
              <p:nvPr/>
            </p:nvSpPr>
            <p:spPr>
              <a:xfrm>
                <a:off x="6376683" y="1582531"/>
                <a:ext cx="4365577" cy="30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 smtClean="0">
                    <a:latin typeface="+mj-lt"/>
                  </a:rPr>
                  <a:t> Louis   </a:t>
                </a:r>
                <a:r>
                  <a:rPr lang="en-US" altLang="zh-CN" sz="2200" dirty="0">
                    <a:latin typeface="+mj-lt"/>
                  </a:rPr>
                  <a:t>told    KGO   that  Frank    </a:t>
                </a:r>
                <a:r>
                  <a:rPr lang="en-US" altLang="zh-CN" sz="2200" dirty="0" smtClean="0">
                    <a:latin typeface="+mj-lt"/>
                  </a:rPr>
                  <a:t>  ,      </a:t>
                </a:r>
                <a:r>
                  <a:rPr lang="en-US" altLang="zh-CN" sz="2200" dirty="0">
                    <a:latin typeface="+mj-lt"/>
                  </a:rPr>
                  <a:t>who    used   </a:t>
                </a:r>
                <a:r>
                  <a:rPr lang="en-US" altLang="zh-CN" sz="2200" dirty="0" smtClean="0">
                    <a:latin typeface="+mj-lt"/>
                  </a:rPr>
                  <a:t>  to</a:t>
                </a:r>
                <a:endParaRPr lang="en-US" sz="2200" dirty="0">
                  <a:latin typeface="+mj-lt"/>
                </a:endParaRP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F0F89B87-DF55-45B3-9E16-64F484E03718}"/>
                  </a:ext>
                </a:extLst>
              </p:cNvPr>
              <p:cNvSpPr/>
              <p:nvPr/>
            </p:nvSpPr>
            <p:spPr>
              <a:xfrm>
                <a:off x="6513116" y="2811613"/>
                <a:ext cx="4394212" cy="54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Louis </a:t>
                </a:r>
                <a:r>
                  <a:rPr lang="zh-CN" altLang="en-US" sz="2200" dirty="0">
                    <a:latin typeface="+mj-lt"/>
                  </a:rPr>
                  <a:t>对 </a:t>
                </a:r>
                <a:r>
                  <a:rPr lang="en-US" altLang="zh-CN" sz="2200" dirty="0">
                    <a:latin typeface="+mj-lt"/>
                  </a:rPr>
                  <a:t>KGO </a:t>
                </a:r>
                <a:r>
                  <a:rPr lang="zh-CN" altLang="en-US" sz="2200" dirty="0">
                    <a:latin typeface="+mj-lt"/>
                  </a:rPr>
                  <a:t>表示 </a:t>
                </a:r>
                <a:r>
                  <a:rPr lang="en-US" altLang="zh-CN" sz="2200" dirty="0">
                    <a:latin typeface="+mj-lt"/>
                  </a:rPr>
                  <a:t>, </a:t>
                </a:r>
                <a:r>
                  <a:rPr lang="zh-CN" altLang="en-US" sz="2200" dirty="0">
                    <a:latin typeface="+mj-lt"/>
                  </a:rPr>
                  <a:t>之前 在 波士顿 做 厨师 的 </a:t>
                </a:r>
                <a:r>
                  <a:rPr lang="en-US" altLang="zh-CN" sz="2200" dirty="0">
                    <a:latin typeface="+mj-lt"/>
                  </a:rPr>
                  <a:t>Frank </a:t>
                </a:r>
                <a:r>
                  <a:rPr lang="zh-CN" altLang="en-US" sz="2200" dirty="0">
                    <a:latin typeface="+mj-lt"/>
                  </a:rPr>
                  <a:t>在 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+mj-lt"/>
                  </a:rPr>
                  <a:t>旧金山</a:t>
                </a:r>
                <a:r>
                  <a:rPr lang="zh-CN" altLang="en-US" sz="2200" dirty="0">
                    <a:latin typeface="+mj-lt"/>
                  </a:rPr>
                  <a:t> 的 餐馆 找到 一 份 流水线 厨师 的 工作 </a:t>
                </a:r>
                <a:r>
                  <a:rPr lang="en-US" altLang="zh-CN" sz="2200" dirty="0">
                    <a:latin typeface="+mj-lt"/>
                  </a:rPr>
                  <a:t>.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3644387" y="10883860"/>
            <a:ext cx="9656640" cy="3823528"/>
            <a:chOff x="2065257" y="10871613"/>
            <a:chExt cx="9656640" cy="3823528"/>
          </a:xfrm>
        </p:grpSpPr>
        <p:sp>
          <p:nvSpPr>
            <p:cNvPr id="492" name="Rectangle 491"/>
            <p:cNvSpPr/>
            <p:nvPr/>
          </p:nvSpPr>
          <p:spPr>
            <a:xfrm>
              <a:off x="2065257" y="11307111"/>
              <a:ext cx="9656640" cy="827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Louis told KGO, </a:t>
              </a:r>
              <a:r>
                <a:rPr lang="en-US" altLang="zh-CN" sz="2400" dirty="0"/>
                <a:t>had found a job as a pipeline chef at a restaurant in San Francisco . </a:t>
              </a:r>
              <a:endParaRPr lang="en-US" sz="2400" dirty="0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4804186" y="10871613"/>
              <a:ext cx="4178781" cy="521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+mn-ea"/>
                </a:rPr>
                <a:t>Translate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from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 smtClean="0">
                  <a:latin typeface="+mn-ea"/>
                </a:rPr>
                <a:t>Right</a:t>
              </a:r>
              <a:r>
                <a:rPr lang="zh-CN" altLang="en-US" sz="2800" dirty="0" smtClean="0">
                  <a:latin typeface="+mn-ea"/>
                </a:rPr>
                <a:t> </a:t>
              </a:r>
              <a:r>
                <a:rPr lang="en-US" altLang="zh-CN" sz="2800" dirty="0">
                  <a:latin typeface="+mn-ea"/>
                </a:rPr>
                <a:t>to</a:t>
              </a:r>
              <a:r>
                <a:rPr lang="zh-CN" altLang="en-US" sz="2800" dirty="0">
                  <a:latin typeface="+mn-ea"/>
                </a:rPr>
                <a:t> </a:t>
              </a:r>
              <a:r>
                <a:rPr lang="en-US" altLang="zh-CN" sz="2800" dirty="0" smtClean="0">
                  <a:latin typeface="+mn-ea"/>
                </a:rPr>
                <a:t>Left</a:t>
              </a:r>
              <a:endParaRPr lang="en-US" altLang="zh-CN" sz="2800" dirty="0">
                <a:latin typeface="+mn-ea"/>
              </a:endParaRPr>
            </a:p>
          </p:txBody>
        </p: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DF9C0470-5DC0-4102-A19D-A9B4704C6712}"/>
                </a:ext>
              </a:extLst>
            </p:cNvPr>
            <p:cNvGrpSpPr/>
            <p:nvPr/>
          </p:nvGrpSpPr>
          <p:grpSpPr>
            <a:xfrm>
              <a:off x="3378196" y="12129191"/>
              <a:ext cx="6919842" cy="2565950"/>
              <a:chOff x="6576592" y="4289772"/>
              <a:chExt cx="4481108" cy="1681603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8E89E607-6F36-4706-B779-BF04EF0F318C}"/>
                  </a:ext>
                </a:extLst>
              </p:cNvPr>
              <p:cNvSpPr/>
              <p:nvPr/>
            </p:nvSpPr>
            <p:spPr>
              <a:xfrm>
                <a:off x="6601041" y="5469198"/>
                <a:ext cx="4392418" cy="502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Louis </a:t>
                </a:r>
                <a:r>
                  <a:rPr lang="zh-CN" altLang="en-US" sz="2200" dirty="0">
                    <a:latin typeface="+mj-lt"/>
                  </a:rPr>
                  <a:t>对 </a:t>
                </a:r>
                <a:r>
                  <a:rPr lang="en-US" altLang="zh-CN" sz="2200" dirty="0">
                    <a:latin typeface="+mj-lt"/>
                  </a:rPr>
                  <a:t>KGO </a:t>
                </a:r>
                <a:r>
                  <a:rPr lang="zh-CN" altLang="en-US" sz="2200" dirty="0">
                    <a:latin typeface="+mj-lt"/>
                  </a:rPr>
                  <a:t>表示 </a:t>
                </a:r>
                <a:r>
                  <a:rPr lang="en-US" altLang="zh-CN" sz="2200" dirty="0">
                    <a:latin typeface="+mj-lt"/>
                  </a:rPr>
                  <a:t>, </a:t>
                </a:r>
                <a:r>
                  <a:rPr lang="zh-CN" altLang="en-US" sz="2200" dirty="0">
                    <a:latin typeface="+mj-lt"/>
                  </a:rPr>
                  <a:t>之前 在 波士顿 做 厨师 的 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+mj-lt"/>
                  </a:rPr>
                  <a:t>Frank</a:t>
                </a:r>
                <a:r>
                  <a:rPr lang="en-US" altLang="zh-CN" sz="2200" dirty="0">
                    <a:latin typeface="+mj-lt"/>
                  </a:rPr>
                  <a:t> </a:t>
                </a:r>
                <a:r>
                  <a:rPr lang="zh-CN" altLang="en-US" sz="2200" dirty="0">
                    <a:latin typeface="+mj-lt"/>
                  </a:rPr>
                  <a:t>在 旧金山 的 餐馆 找到 一 份 流水线 厨师 的 工作 </a:t>
                </a:r>
                <a:r>
                  <a:rPr lang="en-US" altLang="zh-CN" sz="2200" dirty="0">
                    <a:latin typeface="+mj-lt"/>
                  </a:rPr>
                  <a:t>.</a:t>
                </a: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B2937CFB-38F4-4F10-8DCE-93494A03FC4F}"/>
                  </a:ext>
                </a:extLst>
              </p:cNvPr>
              <p:cNvSpPr/>
              <p:nvPr/>
            </p:nvSpPr>
            <p:spPr>
              <a:xfrm>
                <a:off x="6576592" y="4289772"/>
                <a:ext cx="4481108" cy="281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latin typeface="+mj-lt"/>
                  </a:rPr>
                  <a:t> .  Francisco  San    in  restaurant   a        </a:t>
                </a:r>
                <a:r>
                  <a:rPr lang="en-US" sz="2200" dirty="0">
                    <a:latin typeface="+mj-lt"/>
                  </a:rPr>
                  <a:t>at    </a:t>
                </a:r>
                <a:r>
                  <a:rPr lang="en-US" sz="2200" dirty="0" smtClean="0">
                    <a:latin typeface="+mj-lt"/>
                  </a:rPr>
                  <a:t>  </a:t>
                </a:r>
                <a:r>
                  <a:rPr lang="en-US" altLang="zh-CN" sz="2200" dirty="0" smtClean="0">
                    <a:latin typeface="+mj-lt"/>
                  </a:rPr>
                  <a:t>chef  pipeline</a:t>
                </a:r>
                <a:endParaRPr lang="en-US" sz="2200" dirty="0">
                  <a:latin typeface="+mj-lt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478B888E-8FC6-4EF7-9F88-397D4396C0E9}"/>
                  </a:ext>
                </a:extLst>
              </p:cNvPr>
              <p:cNvGrpSpPr/>
              <p:nvPr/>
            </p:nvGrpSpPr>
            <p:grpSpPr>
              <a:xfrm>
                <a:off x="6578095" y="4574917"/>
                <a:ext cx="4242584" cy="994781"/>
                <a:chOff x="6513116" y="1881048"/>
                <a:chExt cx="4242584" cy="994781"/>
              </a:xfrm>
            </p:grpSpPr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A6B2FA1F-455C-42DA-AD37-8199C4FC5C51}"/>
                    </a:ext>
                  </a:extLst>
                </p:cNvPr>
                <p:cNvSpPr/>
                <p:nvPr/>
              </p:nvSpPr>
              <p:spPr>
                <a:xfrm>
                  <a:off x="6542797" y="2077811"/>
                  <a:ext cx="4212903" cy="359096"/>
                </a:xfrm>
                <a:prstGeom prst="rect">
                  <a:avLst/>
                </a:prstGeom>
                <a:solidFill>
                  <a:srgbClr val="F9E5E5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288F21E7-89B2-4F44-8CA0-5A5F33D6A274}"/>
                    </a:ext>
                  </a:extLst>
                </p:cNvPr>
                <p:cNvSpPr/>
                <p:nvPr/>
              </p:nvSpPr>
              <p:spPr>
                <a:xfrm>
                  <a:off x="6547560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50" name="Straight Arrow Connector 549">
                  <a:extLst>
                    <a:ext uri="{FF2B5EF4-FFF2-40B4-BE49-F238E27FC236}">
                      <a16:creationId xmlns:a16="http://schemas.microsoft.com/office/drawing/2014/main" id="{F36AE7F7-BF3A-4000-A46B-5561E8E84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50430" y="188104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72B6DABF-2A56-4E31-952C-B29C012C270A}"/>
                    </a:ext>
                  </a:extLst>
                </p:cNvPr>
                <p:cNvSpPr/>
                <p:nvPr/>
              </p:nvSpPr>
              <p:spPr>
                <a:xfrm>
                  <a:off x="7034660" y="2155368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52" name="Straight Arrow Connector 551">
                  <a:extLst>
                    <a:ext uri="{FF2B5EF4-FFF2-40B4-BE49-F238E27FC236}">
                      <a16:creationId xmlns:a16="http://schemas.microsoft.com/office/drawing/2014/main" id="{B0EC8129-8255-4EED-9EBF-8BA18375DDE4}"/>
                    </a:ext>
                  </a:extLst>
                </p:cNvPr>
                <p:cNvCxnSpPr>
                  <a:stCxn id="549" idx="6"/>
                  <a:endCxn id="551" idx="2"/>
                </p:cNvCxnSpPr>
                <p:nvPr/>
              </p:nvCxnSpPr>
              <p:spPr>
                <a:xfrm flipV="1">
                  <a:off x="6753300" y="2258238"/>
                  <a:ext cx="281360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4F59FE31-19DB-4225-894F-4BD01F5068F3}"/>
                    </a:ext>
                  </a:extLst>
                </p:cNvPr>
                <p:cNvCxnSpPr/>
                <p:nvPr/>
              </p:nvCxnSpPr>
              <p:spPr>
                <a:xfrm>
                  <a:off x="6585115" y="2431121"/>
                  <a:ext cx="41148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E67C4726-DE30-4CE7-9B65-E917F5C5ADC2}"/>
                    </a:ext>
                  </a:extLst>
                </p:cNvPr>
                <p:cNvSpPr/>
                <p:nvPr/>
              </p:nvSpPr>
              <p:spPr>
                <a:xfrm>
                  <a:off x="7515030" y="2155368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55" name="Straight Arrow Connector 554">
                  <a:extLst>
                    <a:ext uri="{FF2B5EF4-FFF2-40B4-BE49-F238E27FC236}">
                      <a16:creationId xmlns:a16="http://schemas.microsoft.com/office/drawing/2014/main" id="{83B871D4-113C-4D71-94AE-C3D3A2969E63}"/>
                    </a:ext>
                  </a:extLst>
                </p:cNvPr>
                <p:cNvCxnSpPr>
                  <a:stCxn id="551" idx="6"/>
                  <a:endCxn id="554" idx="2"/>
                </p:cNvCxnSpPr>
                <p:nvPr/>
              </p:nvCxnSpPr>
              <p:spPr>
                <a:xfrm>
                  <a:off x="7240400" y="2258238"/>
                  <a:ext cx="2746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55A2685A-C9C4-4523-92EC-C86EEF35ED98}"/>
                    </a:ext>
                  </a:extLst>
                </p:cNvPr>
                <p:cNvSpPr/>
                <p:nvPr/>
              </p:nvSpPr>
              <p:spPr>
                <a:xfrm>
                  <a:off x="7992258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57" name="Straight Arrow Connector 556">
                  <a:extLst>
                    <a:ext uri="{FF2B5EF4-FFF2-40B4-BE49-F238E27FC236}">
                      <a16:creationId xmlns:a16="http://schemas.microsoft.com/office/drawing/2014/main" id="{37691930-7366-4B4B-8EA6-608D80557013}"/>
                    </a:ext>
                  </a:extLst>
                </p:cNvPr>
                <p:cNvCxnSpPr>
                  <a:cxnSpLocks/>
                  <a:stCxn id="556" idx="0"/>
                </p:cNvCxnSpPr>
                <p:nvPr/>
              </p:nvCxnSpPr>
              <p:spPr>
                <a:xfrm flipV="1">
                  <a:off x="8095128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DF67BDF-1AEF-4E8D-80E8-05C971B3A6B0}"/>
                    </a:ext>
                  </a:extLst>
                </p:cNvPr>
                <p:cNvSpPr/>
                <p:nvPr/>
              </p:nvSpPr>
              <p:spPr>
                <a:xfrm>
                  <a:off x="8493647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B9EBAFA-453A-4B14-9EFC-7B8A9A54B80D}"/>
                    </a:ext>
                  </a:extLst>
                </p:cNvPr>
                <p:cNvCxnSpPr>
                  <a:cxnSpLocks/>
                  <a:stCxn id="558" idx="0"/>
                </p:cNvCxnSpPr>
                <p:nvPr/>
              </p:nvCxnSpPr>
              <p:spPr>
                <a:xfrm flipV="1">
                  <a:off x="8596517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B0D19478-7AD7-4CB3-9A26-1547D1B48DBA}"/>
                    </a:ext>
                  </a:extLst>
                </p:cNvPr>
                <p:cNvSpPr/>
                <p:nvPr/>
              </p:nvSpPr>
              <p:spPr>
                <a:xfrm>
                  <a:off x="8995036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DC84DD6C-DAC8-4DA0-9E0B-0B926EE3C37C}"/>
                    </a:ext>
                  </a:extLst>
                </p:cNvPr>
                <p:cNvCxnSpPr>
                  <a:cxnSpLocks/>
                  <a:stCxn id="560" idx="0"/>
                </p:cNvCxnSpPr>
                <p:nvPr/>
              </p:nvCxnSpPr>
              <p:spPr>
                <a:xfrm flipH="1" flipV="1">
                  <a:off x="9096892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24E36417-5EDD-4DFB-8CD4-E5B3B4A55A55}"/>
                    </a:ext>
                  </a:extLst>
                </p:cNvPr>
                <p:cNvSpPr/>
                <p:nvPr/>
              </p:nvSpPr>
              <p:spPr>
                <a:xfrm>
                  <a:off x="9496425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63" name="Straight Arrow Connector 562">
                  <a:extLst>
                    <a:ext uri="{FF2B5EF4-FFF2-40B4-BE49-F238E27FC236}">
                      <a16:creationId xmlns:a16="http://schemas.microsoft.com/office/drawing/2014/main" id="{F61783CF-4065-43F3-99A5-0B5DD310C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97910" y="188104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9EFB3C35-5B36-46B8-926D-D36982FAED48}"/>
                    </a:ext>
                  </a:extLst>
                </p:cNvPr>
                <p:cNvSpPr/>
                <p:nvPr/>
              </p:nvSpPr>
              <p:spPr>
                <a:xfrm>
                  <a:off x="9959501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65" name="Straight Arrow Connector 564">
                  <a:extLst>
                    <a:ext uri="{FF2B5EF4-FFF2-40B4-BE49-F238E27FC236}">
                      <a16:creationId xmlns:a16="http://schemas.microsoft.com/office/drawing/2014/main" id="{01DFA28B-4EEC-4639-B820-A0ED3ACE7A08}"/>
                    </a:ext>
                  </a:extLst>
                </p:cNvPr>
                <p:cNvCxnSpPr>
                  <a:cxnSpLocks/>
                  <a:stCxn id="564" idx="0"/>
                </p:cNvCxnSpPr>
                <p:nvPr/>
              </p:nvCxnSpPr>
              <p:spPr>
                <a:xfrm flipV="1">
                  <a:off x="10062370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2F5EA89E-918D-40F8-8A55-BB59A21CE823}"/>
                    </a:ext>
                  </a:extLst>
                </p:cNvPr>
                <p:cNvSpPr/>
                <p:nvPr/>
              </p:nvSpPr>
              <p:spPr>
                <a:xfrm>
                  <a:off x="10453637" y="2155369"/>
                  <a:ext cx="205740" cy="205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67" name="Straight Arrow Connector 566">
                  <a:extLst>
                    <a:ext uri="{FF2B5EF4-FFF2-40B4-BE49-F238E27FC236}">
                      <a16:creationId xmlns:a16="http://schemas.microsoft.com/office/drawing/2014/main" id="{DAE6469D-649A-46F7-BDDB-00CACBCFCC73}"/>
                    </a:ext>
                  </a:extLst>
                </p:cNvPr>
                <p:cNvCxnSpPr>
                  <a:cxnSpLocks/>
                  <a:stCxn id="566" idx="0"/>
                </p:cNvCxnSpPr>
                <p:nvPr/>
              </p:nvCxnSpPr>
              <p:spPr>
                <a:xfrm flipV="1">
                  <a:off x="10556506" y="1884193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8658E9CE-0571-40D7-BB77-3EEF7149722B}"/>
                    </a:ext>
                  </a:extLst>
                </p:cNvPr>
                <p:cNvCxnSpPr>
                  <a:stCxn id="554" idx="6"/>
                  <a:endCxn id="556" idx="2"/>
                </p:cNvCxnSpPr>
                <p:nvPr/>
              </p:nvCxnSpPr>
              <p:spPr>
                <a:xfrm>
                  <a:off x="7720770" y="2258238"/>
                  <a:ext cx="271488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06447E5C-3097-46BB-8112-737BFFB48E3B}"/>
                    </a:ext>
                  </a:extLst>
                </p:cNvPr>
                <p:cNvCxnSpPr>
                  <a:stCxn id="556" idx="6"/>
                  <a:endCxn id="558" idx="2"/>
                </p:cNvCxnSpPr>
                <p:nvPr/>
              </p:nvCxnSpPr>
              <p:spPr>
                <a:xfrm>
                  <a:off x="8197998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Arrow Connector 569">
                  <a:extLst>
                    <a:ext uri="{FF2B5EF4-FFF2-40B4-BE49-F238E27FC236}">
                      <a16:creationId xmlns:a16="http://schemas.microsoft.com/office/drawing/2014/main" id="{ADC1645B-39BD-4A25-AAD5-2C2F6157CBA5}"/>
                    </a:ext>
                  </a:extLst>
                </p:cNvPr>
                <p:cNvCxnSpPr>
                  <a:stCxn id="558" idx="6"/>
                  <a:endCxn id="560" idx="2"/>
                </p:cNvCxnSpPr>
                <p:nvPr/>
              </p:nvCxnSpPr>
              <p:spPr>
                <a:xfrm>
                  <a:off x="8699387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Arrow Connector 570">
                  <a:extLst>
                    <a:ext uri="{FF2B5EF4-FFF2-40B4-BE49-F238E27FC236}">
                      <a16:creationId xmlns:a16="http://schemas.microsoft.com/office/drawing/2014/main" id="{EFBE9A2B-5A96-45E4-AD4E-01E34CB488AF}"/>
                    </a:ext>
                  </a:extLst>
                </p:cNvPr>
                <p:cNvCxnSpPr>
                  <a:stCxn id="560" idx="6"/>
                  <a:endCxn id="562" idx="2"/>
                </p:cNvCxnSpPr>
                <p:nvPr/>
              </p:nvCxnSpPr>
              <p:spPr>
                <a:xfrm>
                  <a:off x="9200776" y="2258239"/>
                  <a:ext cx="295649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Arrow Connector 571">
                  <a:extLst>
                    <a:ext uri="{FF2B5EF4-FFF2-40B4-BE49-F238E27FC236}">
                      <a16:creationId xmlns:a16="http://schemas.microsoft.com/office/drawing/2014/main" id="{34D29662-28DE-47DC-8A19-527443A6777E}"/>
                    </a:ext>
                  </a:extLst>
                </p:cNvPr>
                <p:cNvCxnSpPr>
                  <a:stCxn id="562" idx="6"/>
                  <a:endCxn id="564" idx="2"/>
                </p:cNvCxnSpPr>
                <p:nvPr/>
              </p:nvCxnSpPr>
              <p:spPr>
                <a:xfrm>
                  <a:off x="9702165" y="2258239"/>
                  <a:ext cx="25733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Arrow Connector 572">
                  <a:extLst>
                    <a:ext uri="{FF2B5EF4-FFF2-40B4-BE49-F238E27FC236}">
                      <a16:creationId xmlns:a16="http://schemas.microsoft.com/office/drawing/2014/main" id="{7ADD1128-7750-426C-9DDC-2EF44ADDC64A}"/>
                    </a:ext>
                  </a:extLst>
                </p:cNvPr>
                <p:cNvCxnSpPr>
                  <a:stCxn id="564" idx="6"/>
                  <a:endCxn id="566" idx="2"/>
                </p:cNvCxnSpPr>
                <p:nvPr/>
              </p:nvCxnSpPr>
              <p:spPr>
                <a:xfrm>
                  <a:off x="10165241" y="2258239"/>
                  <a:ext cx="28839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4" name="TextBox 573">
                      <a:extLst>
                        <a:ext uri="{FF2B5EF4-FFF2-40B4-BE49-F238E27FC236}">
                          <a16:creationId xmlns:a16="http://schemas.microsoft.com/office/drawing/2014/main" id="{E30D4F62-736D-4ACF-A47D-B80A6DB5C9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3116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E30D4F62-736D-4ACF-A47D-B80A6DB5C9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3116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5" name="TextBox 574">
                      <a:extLst>
                        <a:ext uri="{FF2B5EF4-FFF2-40B4-BE49-F238E27FC236}">
                          <a16:creationId xmlns:a16="http://schemas.microsoft.com/office/drawing/2014/main" id="{AC2CADA9-CDDF-46AD-9E1B-D1D76E4572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0216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AC2CADA9-CDDF-46AD-9E1B-D1D76E4572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0216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6" name="TextBox 575">
                      <a:extLst>
                        <a:ext uri="{FF2B5EF4-FFF2-40B4-BE49-F238E27FC236}">
                          <a16:creationId xmlns:a16="http://schemas.microsoft.com/office/drawing/2014/main" id="{5285745A-D597-4516-BBD2-40463C387B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5950" y="2552664"/>
                      <a:ext cx="30390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5285745A-D597-4516-BBD2-40463C387B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5950" y="2552664"/>
                      <a:ext cx="303901" cy="323165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l="-32000" r="-32000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7" name="TextBox 576">
                      <a:extLst>
                        <a:ext uri="{FF2B5EF4-FFF2-40B4-BE49-F238E27FC236}">
                          <a16:creationId xmlns:a16="http://schemas.microsoft.com/office/drawing/2014/main" id="{BC843D7D-AD0C-4BFC-AFCB-147036A81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7814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BC843D7D-AD0C-4BFC-AFCB-147036A81C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7814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4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8" name="TextBox 577">
                      <a:extLst>
                        <a:ext uri="{FF2B5EF4-FFF2-40B4-BE49-F238E27FC236}">
                          <a16:creationId xmlns:a16="http://schemas.microsoft.com/office/drawing/2014/main" id="{53F8CE2A-A987-497B-BFEF-E50C80068D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9203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53F8CE2A-A987-497B-BFEF-E50C80068D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9203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9" name="TextBox 578">
                      <a:extLst>
                        <a:ext uri="{FF2B5EF4-FFF2-40B4-BE49-F238E27FC236}">
                          <a16:creationId xmlns:a16="http://schemas.microsoft.com/office/drawing/2014/main" id="{0A3BFA22-D3EA-4877-B739-F5078D7364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60592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0A3BFA22-D3EA-4877-B739-F5078D7364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60592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0" name="TextBox 579">
                      <a:extLst>
                        <a:ext uri="{FF2B5EF4-FFF2-40B4-BE49-F238E27FC236}">
                          <a16:creationId xmlns:a16="http://schemas.microsoft.com/office/drawing/2014/main" id="{97A2AC6A-1590-438B-84FC-49C5F4B067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59953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7A2AC6A-1590-438B-84FC-49C5F4B067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9953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7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1" name="TextBox 580">
                      <a:extLst>
                        <a:ext uri="{FF2B5EF4-FFF2-40B4-BE49-F238E27FC236}">
                          <a16:creationId xmlns:a16="http://schemas.microsoft.com/office/drawing/2014/main" id="{EBF276E9-168A-4ACC-BFEC-756D3A5121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5057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EBF276E9-168A-4ACC-BFEC-756D3A512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5057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 l="-39130" r="-39130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2" name="TextBox 581">
                      <a:extLst>
                        <a:ext uri="{FF2B5EF4-FFF2-40B4-BE49-F238E27FC236}">
                          <a16:creationId xmlns:a16="http://schemas.microsoft.com/office/drawing/2014/main" id="{544CC584-BD49-442D-B1BC-517AA45392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9193" y="2552664"/>
                      <a:ext cx="27462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544CC584-BD49-442D-B1BC-517AA45392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19193" y="2552664"/>
                      <a:ext cx="274628" cy="323165"/>
                    </a:xfrm>
                    <a:prstGeom prst="rect">
                      <a:avLst/>
                    </a:prstGeom>
                    <a:blipFill>
                      <a:blip r:embed="rId49"/>
                      <a:stretch>
                        <a:fillRect l="-40000" r="-42222" b="-245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3" name="Straight Arrow Connector 582">
                  <a:extLst>
                    <a:ext uri="{FF2B5EF4-FFF2-40B4-BE49-F238E27FC236}">
                      <a16:creationId xmlns:a16="http://schemas.microsoft.com/office/drawing/2014/main" id="{977E160E-CA99-4747-9448-512ED4714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7899" y="188104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>
                  <a:extLst>
                    <a:ext uri="{FF2B5EF4-FFF2-40B4-BE49-F238E27FC236}">
                      <a16:creationId xmlns:a16="http://schemas.microsoft.com/office/drawing/2014/main" id="{6AF56620-F7EC-41B7-89A4-8C4593433BF1}"/>
                    </a:ext>
                  </a:extLst>
                </p:cNvPr>
                <p:cNvCxnSpPr>
                  <a:cxnSpLocks/>
                  <a:stCxn id="551" idx="0"/>
                </p:cNvCxnSpPr>
                <p:nvPr/>
              </p:nvCxnSpPr>
              <p:spPr>
                <a:xfrm flipH="1" flipV="1">
                  <a:off x="7135912" y="1884192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>
                  <a:extLst>
                    <a:ext uri="{FF2B5EF4-FFF2-40B4-BE49-F238E27FC236}">
                      <a16:creationId xmlns:a16="http://schemas.microsoft.com/office/drawing/2014/main" id="{FF71FD8C-6097-4C25-A918-2F345B5A364E}"/>
                    </a:ext>
                  </a:extLst>
                </p:cNvPr>
                <p:cNvCxnSpPr>
                  <a:cxnSpLocks/>
                  <a:stCxn id="574" idx="0"/>
                  <a:endCxn id="549" idx="4"/>
                </p:cNvCxnSpPr>
                <p:nvPr/>
              </p:nvCxnSpPr>
              <p:spPr>
                <a:xfrm flipV="1">
                  <a:off x="6650430" y="2361109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>
                  <a:extLst>
                    <a:ext uri="{FF2B5EF4-FFF2-40B4-BE49-F238E27FC236}">
                      <a16:creationId xmlns:a16="http://schemas.microsoft.com/office/drawing/2014/main" id="{6EDC6D89-6A02-4BF2-865C-4AAA278B07EE}"/>
                    </a:ext>
                  </a:extLst>
                </p:cNvPr>
                <p:cNvCxnSpPr>
                  <a:cxnSpLocks/>
                  <a:stCxn id="575" idx="0"/>
                  <a:endCxn id="551" idx="4"/>
                </p:cNvCxnSpPr>
                <p:nvPr/>
              </p:nvCxnSpPr>
              <p:spPr>
                <a:xfrm flipV="1">
                  <a:off x="7137530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Arrow Connector 586">
                  <a:extLst>
                    <a:ext uri="{FF2B5EF4-FFF2-40B4-BE49-F238E27FC236}">
                      <a16:creationId xmlns:a16="http://schemas.microsoft.com/office/drawing/2014/main" id="{48A331D3-0DA7-4F01-9901-2693B992EF44}"/>
                    </a:ext>
                  </a:extLst>
                </p:cNvPr>
                <p:cNvCxnSpPr>
                  <a:cxnSpLocks/>
                  <a:stCxn id="576" idx="0"/>
                  <a:endCxn id="554" idx="4"/>
                </p:cNvCxnSpPr>
                <p:nvPr/>
              </p:nvCxnSpPr>
              <p:spPr>
                <a:xfrm flipH="1" flipV="1">
                  <a:off x="7617899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>
                  <a:extLst>
                    <a:ext uri="{FF2B5EF4-FFF2-40B4-BE49-F238E27FC236}">
                      <a16:creationId xmlns:a16="http://schemas.microsoft.com/office/drawing/2014/main" id="{70C55A08-0C71-44B7-A027-BD54A7405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95128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Arrow Connector 588">
                  <a:extLst>
                    <a:ext uri="{FF2B5EF4-FFF2-40B4-BE49-F238E27FC236}">
                      <a16:creationId xmlns:a16="http://schemas.microsoft.com/office/drawing/2014/main" id="{DB7950F4-5FF4-4783-8CD5-CA3D2AC3B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96517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4F3B6826-AC32-492C-86A2-303941C9F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6892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025A6C03-E132-4D3F-B530-9AC3FD22F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62370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Arrow Connector 591">
                  <a:extLst>
                    <a:ext uri="{FF2B5EF4-FFF2-40B4-BE49-F238E27FC236}">
                      <a16:creationId xmlns:a16="http://schemas.microsoft.com/office/drawing/2014/main" id="{E67B82B5-D754-4681-B854-0B4EE87E7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56506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Arrow Connector 592">
                  <a:extLst>
                    <a:ext uri="{FF2B5EF4-FFF2-40B4-BE49-F238E27FC236}">
                      <a16:creationId xmlns:a16="http://schemas.microsoft.com/office/drawing/2014/main" id="{4F3B6826-AC32-492C-86A2-303941C9F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97267" y="2361108"/>
                  <a:ext cx="0" cy="27432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94" name="Picture 6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93" y="16652094"/>
            <a:ext cx="5520304" cy="2759312"/>
          </a:xfrm>
          <a:prstGeom prst="rect">
            <a:avLst/>
          </a:prstGeom>
        </p:spPr>
      </p:pic>
      <p:grpSp>
        <p:nvGrpSpPr>
          <p:cNvPr id="695" name="Group 694">
            <a:extLst>
              <a:ext uri="{FF2B5EF4-FFF2-40B4-BE49-F238E27FC236}">
                <a16:creationId xmlns:a16="http://schemas.microsoft.com/office/drawing/2014/main" id="{1FE6EC5E-6151-4E21-9A4C-7EFB73154C29}"/>
              </a:ext>
            </a:extLst>
          </p:cNvPr>
          <p:cNvGrpSpPr/>
          <p:nvPr/>
        </p:nvGrpSpPr>
        <p:grpSpPr>
          <a:xfrm>
            <a:off x="859849" y="18043318"/>
            <a:ext cx="4316517" cy="3720596"/>
            <a:chOff x="1272433" y="3429001"/>
            <a:chExt cx="3605244" cy="3001237"/>
          </a:xfrm>
        </p:grpSpPr>
        <p:pic>
          <p:nvPicPr>
            <p:cNvPr id="696" name="Picture 69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433" y="5092502"/>
              <a:ext cx="3605244" cy="1337736"/>
            </a:xfrm>
            <a:prstGeom prst="rect">
              <a:avLst/>
            </a:prstGeom>
          </p:spPr>
        </p:pic>
        <p:cxnSp>
          <p:nvCxnSpPr>
            <p:cNvPr id="697" name="Connector: Elbow 14">
              <a:extLst>
                <a:ext uri="{FF2B5EF4-FFF2-40B4-BE49-F238E27FC236}">
                  <a16:creationId xmlns:a16="http://schemas.microsoft.com/office/drawing/2014/main" id="{552B5F89-0EA3-4281-AB5A-9A60DB290E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40812" y="3850222"/>
              <a:ext cx="1572845" cy="730404"/>
            </a:xfrm>
            <a:prstGeom prst="bentConnector3">
              <a:avLst>
                <a:gd name="adj1" fmla="val -683"/>
              </a:avLst>
            </a:prstGeom>
            <a:noFill/>
            <a:ln>
              <a:solidFill>
                <a:srgbClr val="7030A0"/>
              </a:solidFill>
              <a:prstDash val="dash"/>
              <a:tailEnd type="stealth" w="lg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477D7242-32E0-4697-A3C8-696AB7ACF5F3}"/>
              </a:ext>
            </a:extLst>
          </p:cNvPr>
          <p:cNvGrpSpPr/>
          <p:nvPr/>
        </p:nvGrpSpPr>
        <p:grpSpPr>
          <a:xfrm>
            <a:off x="6750582" y="19012590"/>
            <a:ext cx="6419866" cy="2853381"/>
            <a:chOff x="6174378" y="4212317"/>
            <a:chExt cx="5362005" cy="2301694"/>
          </a:xfrm>
        </p:grpSpPr>
        <p:pic>
          <p:nvPicPr>
            <p:cNvPr id="699" name="Picture 69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378" y="5092502"/>
              <a:ext cx="5362005" cy="1341150"/>
            </a:xfrm>
            <a:prstGeom prst="rect">
              <a:avLst/>
            </a:prstGeom>
          </p:spPr>
        </p:pic>
        <p:sp>
          <p:nvSpPr>
            <p:cNvPr id="700" name="Rectangle 699"/>
            <p:cNvSpPr/>
            <p:nvPr/>
          </p:nvSpPr>
          <p:spPr>
            <a:xfrm>
              <a:off x="8107680" y="5730241"/>
              <a:ext cx="1602378" cy="78377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01" name="Oval Callout 700"/>
            <p:cNvSpPr/>
            <p:nvPr/>
          </p:nvSpPr>
          <p:spPr>
            <a:xfrm>
              <a:off x="9919383" y="4858272"/>
              <a:ext cx="1457515" cy="775063"/>
            </a:xfrm>
            <a:prstGeom prst="wedgeEllipseCallout">
              <a:avLst>
                <a:gd name="adj1" fmla="val -65328"/>
                <a:gd name="adj2" fmla="val 535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Weight</a:t>
              </a:r>
            </a:p>
          </p:txBody>
        </p:sp>
        <p:cxnSp>
          <p:nvCxnSpPr>
            <p:cNvPr id="702" name="Connector: Elbow 15">
              <a:extLst>
                <a:ext uri="{FF2B5EF4-FFF2-40B4-BE49-F238E27FC236}">
                  <a16:creationId xmlns:a16="http://schemas.microsoft.com/office/drawing/2014/main" id="{04A46D8F-192E-451D-999F-37826D52286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48380" y="4341138"/>
              <a:ext cx="880184" cy="622542"/>
            </a:xfrm>
            <a:prstGeom prst="bentConnector3">
              <a:avLst>
                <a:gd name="adj1" fmla="val 601"/>
              </a:avLst>
            </a:prstGeom>
            <a:noFill/>
            <a:ln>
              <a:solidFill>
                <a:srgbClr val="FF0000"/>
              </a:solidFill>
              <a:prstDash val="dash"/>
              <a:tailEnd type="stealth" w="lg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65128" y="23382222"/>
            <a:ext cx="12084530" cy="5349039"/>
            <a:chOff x="472082" y="1464719"/>
            <a:chExt cx="10867604" cy="4982947"/>
          </a:xfrm>
        </p:grpSpPr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ACBD387C-55F4-4A45-8F5E-2C87BD9289E7}"/>
                </a:ext>
              </a:extLst>
            </p:cNvPr>
            <p:cNvGrpSpPr/>
            <p:nvPr/>
          </p:nvGrpSpPr>
          <p:grpSpPr>
            <a:xfrm>
              <a:off x="1746340" y="3722609"/>
              <a:ext cx="1558835" cy="445489"/>
              <a:chOff x="1746340" y="3803331"/>
              <a:chExt cx="1558835" cy="445489"/>
            </a:xfrm>
          </p:grpSpPr>
          <p:sp>
            <p:nvSpPr>
              <p:cNvPr id="824" name="Rounded Rectangle 37">
                <a:extLst>
                  <a:ext uri="{FF2B5EF4-FFF2-40B4-BE49-F238E27FC236}">
                    <a16:creationId xmlns:a16="http://schemas.microsoft.com/office/drawing/2014/main" id="{FFC3210E-7E24-4DB7-820D-092A4B892501}"/>
                  </a:ext>
                </a:extLst>
              </p:cNvPr>
              <p:cNvSpPr/>
              <p:nvPr/>
            </p:nvSpPr>
            <p:spPr>
              <a:xfrm>
                <a:off x="1746340" y="3803331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825" name="Picture 824">
                <a:extLst>
                  <a:ext uri="{FF2B5EF4-FFF2-40B4-BE49-F238E27FC236}">
                    <a16:creationId xmlns:a16="http://schemas.microsoft.com/office/drawing/2014/main" id="{3517765E-61D6-4B80-8128-667AAD682D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542" y="386126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6" name="Group 825">
              <a:extLst>
                <a:ext uri="{FF2B5EF4-FFF2-40B4-BE49-F238E27FC236}">
                  <a16:creationId xmlns:a16="http://schemas.microsoft.com/office/drawing/2014/main" id="{F85E78D0-5EBA-4E72-9C7C-AB2C14AEEE57}"/>
                </a:ext>
              </a:extLst>
            </p:cNvPr>
            <p:cNvGrpSpPr/>
            <p:nvPr/>
          </p:nvGrpSpPr>
          <p:grpSpPr>
            <a:xfrm>
              <a:off x="8235812" y="3722609"/>
              <a:ext cx="1558835" cy="445489"/>
              <a:chOff x="8235812" y="3805440"/>
              <a:chExt cx="1558835" cy="445489"/>
            </a:xfrm>
          </p:grpSpPr>
          <p:sp>
            <p:nvSpPr>
              <p:cNvPr id="827" name="Rounded Rectangle 57">
                <a:extLst>
                  <a:ext uri="{FF2B5EF4-FFF2-40B4-BE49-F238E27FC236}">
                    <a16:creationId xmlns:a16="http://schemas.microsoft.com/office/drawing/2014/main" id="{8928B88C-20D6-4244-8D67-854C5941E3CD}"/>
                  </a:ext>
                </a:extLst>
              </p:cNvPr>
              <p:cNvSpPr/>
              <p:nvPr/>
            </p:nvSpPr>
            <p:spPr>
              <a:xfrm>
                <a:off x="8235812" y="3805440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828" name="Picture 827">
                <a:extLst>
                  <a:ext uri="{FF2B5EF4-FFF2-40B4-BE49-F238E27FC236}">
                    <a16:creationId xmlns:a16="http://schemas.microsoft.com/office/drawing/2014/main" id="{F41653E5-5031-40FE-988A-D230FD2AC2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499" y="385378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BEB10C4D-570D-41AF-ACFD-F6B820A790B6}"/>
                </a:ext>
              </a:extLst>
            </p:cNvPr>
            <p:cNvSpPr txBox="1"/>
            <p:nvPr/>
          </p:nvSpPr>
          <p:spPr>
            <a:xfrm>
              <a:off x="10058566" y="379796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R2L Model</a:t>
              </a:r>
            </a:p>
          </p:txBody>
        </p: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8BE1D71F-5D50-4CEA-A6F3-89124220964A}"/>
                </a:ext>
              </a:extLst>
            </p:cNvPr>
            <p:cNvSpPr txBox="1"/>
            <p:nvPr/>
          </p:nvSpPr>
          <p:spPr>
            <a:xfrm>
              <a:off x="472082" y="380544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L2R Model</a:t>
              </a:r>
            </a:p>
          </p:txBody>
        </p: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722A196E-24A1-4C34-905C-C19522A5061E}"/>
                </a:ext>
              </a:extLst>
            </p:cNvPr>
            <p:cNvGrpSpPr/>
            <p:nvPr/>
          </p:nvGrpSpPr>
          <p:grpSpPr>
            <a:xfrm>
              <a:off x="6680127" y="1762895"/>
              <a:ext cx="2335103" cy="1959714"/>
              <a:chOff x="6680127" y="1762895"/>
              <a:chExt cx="2335103" cy="1959714"/>
            </a:xfrm>
          </p:grpSpPr>
          <p:cxnSp>
            <p:nvCxnSpPr>
              <p:cNvPr id="832" name="Straight Arrow Connector 831">
                <a:extLst>
                  <a:ext uri="{FF2B5EF4-FFF2-40B4-BE49-F238E27FC236}">
                    <a16:creationId xmlns:a16="http://schemas.microsoft.com/office/drawing/2014/main" id="{78BA625F-B069-4787-BBD9-1FE8F7ACE7C4}"/>
                  </a:ext>
                </a:extLst>
              </p:cNvPr>
              <p:cNvCxnSpPr>
                <a:cxnSpLocks/>
                <a:stCxn id="827" idx="0"/>
                <a:endCxn id="847" idx="3"/>
              </p:cNvCxnSpPr>
              <p:nvPr/>
            </p:nvCxnSpPr>
            <p:spPr>
              <a:xfrm flipH="1" flipV="1">
                <a:off x="6680127" y="1762895"/>
                <a:ext cx="2335103" cy="1959714"/>
              </a:xfrm>
              <a:prstGeom prst="straightConnector1">
                <a:avLst/>
              </a:prstGeom>
              <a:ln w="25400">
                <a:solidFill>
                  <a:srgbClr val="699C9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8D2B6EF3-DF4F-404D-908B-40A9876929F2}"/>
                  </a:ext>
                </a:extLst>
              </p:cNvPr>
              <p:cNvSpPr txBox="1"/>
              <p:nvPr/>
            </p:nvSpPr>
            <p:spPr>
              <a:xfrm rot="2250682">
                <a:off x="7532774" y="2544169"/>
                <a:ext cx="11577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</a:rPr>
                  <a:t>Scoring</a:t>
                </a:r>
              </a:p>
            </p:txBody>
          </p:sp>
        </p:grpSp>
        <p:grpSp>
          <p:nvGrpSpPr>
            <p:cNvPr id="834" name="Group 833">
              <a:extLst>
                <a:ext uri="{FF2B5EF4-FFF2-40B4-BE49-F238E27FC236}">
                  <a16:creationId xmlns:a16="http://schemas.microsoft.com/office/drawing/2014/main" id="{B1B679B1-D5B5-428C-A43C-C0AA638AADF7}"/>
                </a:ext>
              </a:extLst>
            </p:cNvPr>
            <p:cNvGrpSpPr/>
            <p:nvPr/>
          </p:nvGrpSpPr>
          <p:grpSpPr>
            <a:xfrm>
              <a:off x="4978838" y="3647177"/>
              <a:ext cx="1701289" cy="596352"/>
              <a:chOff x="3938620" y="2246841"/>
              <a:chExt cx="1701289" cy="596352"/>
            </a:xfrm>
          </p:grpSpPr>
          <p:sp>
            <p:nvSpPr>
              <p:cNvPr id="835" name="Rounded Rectangle 55 2">
                <a:extLst>
                  <a:ext uri="{FF2B5EF4-FFF2-40B4-BE49-F238E27FC236}">
                    <a16:creationId xmlns:a16="http://schemas.microsoft.com/office/drawing/2014/main" id="{22EB19FB-0D98-4446-BD6A-564DE9D1D2F1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836" name="Picture 835">
                <a:extLst>
                  <a:ext uri="{FF2B5EF4-FFF2-40B4-BE49-F238E27FC236}">
                    <a16:creationId xmlns:a16="http://schemas.microsoft.com/office/drawing/2014/main" id="{8100B095-6F06-4F6B-9D9C-06D72F212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837" name="Group 836">
              <a:extLst>
                <a:ext uri="{FF2B5EF4-FFF2-40B4-BE49-F238E27FC236}">
                  <a16:creationId xmlns:a16="http://schemas.microsoft.com/office/drawing/2014/main" id="{180ED4A4-5D76-4AAC-AE8D-4342444D8D34}"/>
                </a:ext>
              </a:extLst>
            </p:cNvPr>
            <p:cNvGrpSpPr/>
            <p:nvPr/>
          </p:nvGrpSpPr>
          <p:grpSpPr>
            <a:xfrm>
              <a:off x="4978838" y="4168098"/>
              <a:ext cx="4036392" cy="2257889"/>
              <a:chOff x="4978838" y="4168098"/>
              <a:chExt cx="4036392" cy="2257889"/>
            </a:xfrm>
          </p:grpSpPr>
          <p:cxnSp>
            <p:nvCxnSpPr>
              <p:cNvPr id="838" name="Straight Arrow Connector 837">
                <a:extLst>
                  <a:ext uri="{FF2B5EF4-FFF2-40B4-BE49-F238E27FC236}">
                    <a16:creationId xmlns:a16="http://schemas.microsoft.com/office/drawing/2014/main" id="{E883305B-4965-4E87-8D74-96DEB8B6FDD4}"/>
                  </a:ext>
                </a:extLst>
              </p:cNvPr>
              <p:cNvCxnSpPr>
                <a:cxnSpLocks/>
                <a:stCxn id="827" idx="2"/>
                <a:endCxn id="841" idx="3"/>
              </p:cNvCxnSpPr>
              <p:nvPr/>
            </p:nvCxnSpPr>
            <p:spPr>
              <a:xfrm flipH="1">
                <a:off x="6680127" y="4168098"/>
                <a:ext cx="2335103" cy="19597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68C60E6-4AEA-492A-877C-4FE97ECE68FE}"/>
                  </a:ext>
                </a:extLst>
              </p:cNvPr>
              <p:cNvSpPr txBox="1"/>
              <p:nvPr/>
            </p:nvSpPr>
            <p:spPr>
              <a:xfrm rot="19240413">
                <a:off x="7210018" y="5193809"/>
                <a:ext cx="1157720" cy="31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</a:rPr>
                  <a:t>Sampling</a:t>
                </a:r>
              </a:p>
            </p:txBody>
          </p: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DBA34069-0CC9-49A9-91B2-58CD6BF13851}"/>
                  </a:ext>
                </a:extLst>
              </p:cNvPr>
              <p:cNvGrpSpPr/>
              <p:nvPr/>
            </p:nvGrpSpPr>
            <p:grpSpPr>
              <a:xfrm>
                <a:off x="4978838" y="5829635"/>
                <a:ext cx="1701289" cy="596352"/>
                <a:chOff x="4949002" y="5321635"/>
                <a:chExt cx="1701289" cy="596352"/>
              </a:xfrm>
            </p:grpSpPr>
            <p:sp>
              <p:nvSpPr>
                <p:cNvPr id="841" name="Rounded Rectangle 55 1 2">
                  <a:extLst>
                    <a:ext uri="{FF2B5EF4-FFF2-40B4-BE49-F238E27FC236}">
                      <a16:creationId xmlns:a16="http://schemas.microsoft.com/office/drawing/2014/main" id="{42470D37-4C1C-421B-A93A-DCD3607BB6FC}"/>
                    </a:ext>
                  </a:extLst>
                </p:cNvPr>
                <p:cNvSpPr/>
                <p:nvPr/>
              </p:nvSpPr>
              <p:spPr>
                <a:xfrm>
                  <a:off x="4949002" y="5321635"/>
                  <a:ext cx="1701289" cy="596352"/>
                </a:xfrm>
                <a:prstGeom prst="roundRect">
                  <a:avLst/>
                </a:prstGeom>
                <a:noFill/>
                <a:ln w="25400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 Light" panose="020F0302020204030204" pitchFamily="34" charset="0"/>
                    </a:rPr>
                    <a:t>Pseudo Data</a:t>
                  </a:r>
                </a:p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endParaRPr>
                </a:p>
              </p:txBody>
            </p:sp>
            <p:pic>
              <p:nvPicPr>
                <p:cNvPr id="842" name="Picture 841">
                  <a:extLst>
                    <a:ext uri="{FF2B5EF4-FFF2-40B4-BE49-F238E27FC236}">
                      <a16:creationId xmlns:a16="http://schemas.microsoft.com/office/drawing/2014/main" id="{45526EB3-C2E5-4B9D-B6B2-9F9F5ECA8A5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4806" y="5616235"/>
                  <a:ext cx="1249680" cy="3017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9D08A912-0089-4F8C-8314-6292FCC39D04}"/>
                </a:ext>
              </a:extLst>
            </p:cNvPr>
            <p:cNvGrpSpPr/>
            <p:nvPr/>
          </p:nvGrpSpPr>
          <p:grpSpPr>
            <a:xfrm>
              <a:off x="2525758" y="1464719"/>
              <a:ext cx="4154369" cy="2257890"/>
              <a:chOff x="2525758" y="1464719"/>
              <a:chExt cx="4154369" cy="2257890"/>
            </a:xfrm>
          </p:grpSpPr>
          <p:cxnSp>
            <p:nvCxnSpPr>
              <p:cNvPr id="844" name="Straight Arrow Connector 843">
                <a:extLst>
                  <a:ext uri="{FF2B5EF4-FFF2-40B4-BE49-F238E27FC236}">
                    <a16:creationId xmlns:a16="http://schemas.microsoft.com/office/drawing/2014/main" id="{87A44105-74C4-420E-98B3-0ACC699080C6}"/>
                  </a:ext>
                </a:extLst>
              </p:cNvPr>
              <p:cNvCxnSpPr>
                <a:cxnSpLocks/>
                <a:stCxn id="824" idx="0"/>
                <a:endCxn id="847" idx="1"/>
              </p:cNvCxnSpPr>
              <p:nvPr/>
            </p:nvCxnSpPr>
            <p:spPr>
              <a:xfrm flipV="1">
                <a:off x="2525758" y="1762895"/>
                <a:ext cx="2453080" cy="19597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0E839614-14A6-4D94-88C0-41F85A78F0E5}"/>
                  </a:ext>
                </a:extLst>
              </p:cNvPr>
              <p:cNvSpPr txBox="1"/>
              <p:nvPr/>
            </p:nvSpPr>
            <p:spPr>
              <a:xfrm rot="19331938">
                <a:off x="3243540" y="2279447"/>
                <a:ext cx="1157720" cy="31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</a:rPr>
                  <a:t>Sampling</a:t>
                </a:r>
              </a:p>
            </p:txBody>
          </p:sp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057F2DA5-AA8F-4A22-93DD-862C4C5FD416}"/>
                  </a:ext>
                </a:extLst>
              </p:cNvPr>
              <p:cNvGrpSpPr/>
              <p:nvPr/>
            </p:nvGrpSpPr>
            <p:grpSpPr>
              <a:xfrm>
                <a:off x="4978838" y="1464719"/>
                <a:ext cx="1701289" cy="596352"/>
                <a:chOff x="5092955" y="1853536"/>
                <a:chExt cx="1701289" cy="596352"/>
              </a:xfrm>
            </p:grpSpPr>
            <p:sp>
              <p:nvSpPr>
                <p:cNvPr id="847" name="Rounded Rectangle 55 1 1">
                  <a:extLst>
                    <a:ext uri="{FF2B5EF4-FFF2-40B4-BE49-F238E27FC236}">
                      <a16:creationId xmlns:a16="http://schemas.microsoft.com/office/drawing/2014/main" id="{9F4FAF31-9086-43EF-A9C6-549282FCD7E2}"/>
                    </a:ext>
                  </a:extLst>
                </p:cNvPr>
                <p:cNvSpPr/>
                <p:nvPr/>
              </p:nvSpPr>
              <p:spPr>
                <a:xfrm>
                  <a:off x="5092955" y="1853536"/>
                  <a:ext cx="1701289" cy="596352"/>
                </a:xfrm>
                <a:prstGeom prst="roundRect">
                  <a:avLst/>
                </a:prstGeom>
                <a:noFill/>
                <a:ln w="25400">
                  <a:solidFill>
                    <a:srgbClr val="0070C0"/>
                  </a:solidFill>
                  <a:prstDash val="dash"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 Light" panose="020F0302020204030204" pitchFamily="34" charset="0"/>
                    </a:rPr>
                    <a:t>Pseudo Data</a:t>
                  </a:r>
                </a:p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endParaRPr>
                </a:p>
              </p:txBody>
            </p:sp>
            <p:pic>
              <p:nvPicPr>
                <p:cNvPr id="848" name="Picture 847">
                  <a:extLst>
                    <a:ext uri="{FF2B5EF4-FFF2-40B4-BE49-F238E27FC236}">
                      <a16:creationId xmlns:a16="http://schemas.microsoft.com/office/drawing/2014/main" id="{B8D76609-0E18-49AA-B475-41DDF4E20D3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8759" y="2111544"/>
                  <a:ext cx="1249680" cy="30175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49" name="Picture 848">
              <a:extLst>
                <a:ext uri="{FF2B5EF4-FFF2-40B4-BE49-F238E27FC236}">
                  <a16:creationId xmlns:a16="http://schemas.microsoft.com/office/drawing/2014/main" id="{56ED1470-543B-4501-A039-7CF320102D6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98" y="4893186"/>
              <a:ext cx="3639322" cy="1554480"/>
            </a:xfrm>
            <a:prstGeom prst="rect">
              <a:avLst/>
            </a:prstGeom>
          </p:spPr>
        </p:pic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09E6A175-1EF4-4BCA-BDB6-AC3561133A04}"/>
                </a:ext>
              </a:extLst>
            </p:cNvPr>
            <p:cNvSpPr/>
            <p:nvPr/>
          </p:nvSpPr>
          <p:spPr>
            <a:xfrm>
              <a:off x="2843784" y="486317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3AFFBBE1-C208-4311-AD8C-2D77CEE8C6BD}"/>
                </a:ext>
              </a:extLst>
            </p:cNvPr>
            <p:cNvSpPr/>
            <p:nvPr/>
          </p:nvSpPr>
          <p:spPr>
            <a:xfrm>
              <a:off x="3074480" y="537638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E5CCBC63-27CB-4147-9F0C-9698C4DE089C}"/>
                </a:ext>
              </a:extLst>
            </p:cNvPr>
            <p:cNvSpPr/>
            <p:nvPr/>
          </p:nvSpPr>
          <p:spPr>
            <a:xfrm>
              <a:off x="4224911" y="6024060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6F3A0742-C05E-48A2-BC35-5B24511DC585}"/>
                </a:ext>
              </a:extLst>
            </p:cNvPr>
            <p:cNvGrpSpPr/>
            <p:nvPr/>
          </p:nvGrpSpPr>
          <p:grpSpPr>
            <a:xfrm>
              <a:off x="3305175" y="3763693"/>
              <a:ext cx="1673663" cy="294042"/>
              <a:chOff x="3305175" y="3763693"/>
              <a:chExt cx="1673663" cy="294042"/>
            </a:xfrm>
          </p:grpSpPr>
          <p:cxnSp>
            <p:nvCxnSpPr>
              <p:cNvPr id="854" name="Straight Arrow Connector 853">
                <a:extLst>
                  <a:ext uri="{FF2B5EF4-FFF2-40B4-BE49-F238E27FC236}">
                    <a16:creationId xmlns:a16="http://schemas.microsoft.com/office/drawing/2014/main" id="{D082CB88-27BC-4254-B8E2-49C0516A3092}"/>
                  </a:ext>
                </a:extLst>
              </p:cNvPr>
              <p:cNvCxnSpPr>
                <a:cxnSpLocks/>
                <a:stCxn id="835" idx="1"/>
                <a:endCxn id="824" idx="3"/>
              </p:cNvCxnSpPr>
              <p:nvPr/>
            </p:nvCxnSpPr>
            <p:spPr>
              <a:xfrm flipH="1">
                <a:off x="3305175" y="3945353"/>
                <a:ext cx="1673663" cy="1"/>
              </a:xfrm>
              <a:prstGeom prst="straightConnector1">
                <a:avLst/>
              </a:prstGeom>
              <a:ln w="25400">
                <a:solidFill>
                  <a:srgbClr val="699C9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E59CFCE0-50C4-4417-A5B1-421E974D951C}"/>
                  </a:ext>
                </a:extLst>
              </p:cNvPr>
              <p:cNvSpPr/>
              <p:nvPr/>
            </p:nvSpPr>
            <p:spPr>
              <a:xfrm>
                <a:off x="3652957" y="3763693"/>
                <a:ext cx="305762" cy="294042"/>
              </a:xfrm>
              <a:prstGeom prst="ellipse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1</a:t>
                </a:r>
              </a:p>
            </p:txBody>
          </p:sp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1571F360-3AD9-402F-9B81-8D7081CA81ED}"/>
                </a:ext>
              </a:extLst>
            </p:cNvPr>
            <p:cNvGrpSpPr/>
            <p:nvPr/>
          </p:nvGrpSpPr>
          <p:grpSpPr>
            <a:xfrm>
              <a:off x="3305175" y="3945354"/>
              <a:ext cx="2524308" cy="1884281"/>
              <a:chOff x="3305175" y="3945354"/>
              <a:chExt cx="2524308" cy="1884281"/>
            </a:xfrm>
          </p:grpSpPr>
          <p:cxnSp>
            <p:nvCxnSpPr>
              <p:cNvPr id="857" name="Straight Arrow Connector 856">
                <a:extLst>
                  <a:ext uri="{FF2B5EF4-FFF2-40B4-BE49-F238E27FC236}">
                    <a16:creationId xmlns:a16="http://schemas.microsoft.com/office/drawing/2014/main" id="{AA740232-73E2-456A-AF5D-D6266AE06E0B}"/>
                  </a:ext>
                </a:extLst>
              </p:cNvPr>
              <p:cNvCxnSpPr>
                <a:cxnSpLocks/>
                <a:stCxn id="841" idx="0"/>
                <a:endCxn id="824" idx="3"/>
              </p:cNvCxnSpPr>
              <p:nvPr/>
            </p:nvCxnSpPr>
            <p:spPr>
              <a:xfrm flipH="1" flipV="1">
                <a:off x="3305175" y="3945354"/>
                <a:ext cx="2524308" cy="1884281"/>
              </a:xfrm>
              <a:prstGeom prst="straightConnector1">
                <a:avLst/>
              </a:prstGeom>
              <a:ln w="25400">
                <a:solidFill>
                  <a:srgbClr val="699C9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3DA889E2-4FDE-4E28-AAB8-0F16A70F3347}"/>
                  </a:ext>
                </a:extLst>
              </p:cNvPr>
              <p:cNvSpPr/>
              <p:nvPr/>
            </p:nvSpPr>
            <p:spPr>
              <a:xfrm>
                <a:off x="3660931" y="4135977"/>
                <a:ext cx="305762" cy="294042"/>
              </a:xfrm>
              <a:prstGeom prst="ellipse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2</a:t>
                </a:r>
              </a:p>
            </p:txBody>
          </p:sp>
        </p:grp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AF9A6BF4-EFF1-49AF-B242-DD4EED5C5DD9}"/>
                </a:ext>
              </a:extLst>
            </p:cNvPr>
            <p:cNvGrpSpPr/>
            <p:nvPr/>
          </p:nvGrpSpPr>
          <p:grpSpPr>
            <a:xfrm>
              <a:off x="3305175" y="2061071"/>
              <a:ext cx="2524308" cy="1884283"/>
              <a:chOff x="3305175" y="2061071"/>
              <a:chExt cx="2524308" cy="1884283"/>
            </a:xfrm>
          </p:grpSpPr>
          <p:cxnSp>
            <p:nvCxnSpPr>
              <p:cNvPr id="860" name="Straight Arrow Connector 859">
                <a:extLst>
                  <a:ext uri="{FF2B5EF4-FFF2-40B4-BE49-F238E27FC236}">
                    <a16:creationId xmlns:a16="http://schemas.microsoft.com/office/drawing/2014/main" id="{91E10A17-33A3-4BDD-B992-41486B433D77}"/>
                  </a:ext>
                </a:extLst>
              </p:cNvPr>
              <p:cNvCxnSpPr>
                <a:cxnSpLocks/>
                <a:stCxn id="847" idx="2"/>
                <a:endCxn id="824" idx="3"/>
              </p:cNvCxnSpPr>
              <p:nvPr/>
            </p:nvCxnSpPr>
            <p:spPr>
              <a:xfrm flipH="1">
                <a:off x="3305175" y="2061071"/>
                <a:ext cx="2524308" cy="1884283"/>
              </a:xfrm>
              <a:prstGeom prst="straightConnector1">
                <a:avLst/>
              </a:prstGeom>
              <a:ln w="25400">
                <a:solidFill>
                  <a:srgbClr val="699C9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1" name="Picture 860">
                <a:extLst>
                  <a:ext uri="{FF2B5EF4-FFF2-40B4-BE49-F238E27FC236}">
                    <a16:creationId xmlns:a16="http://schemas.microsoft.com/office/drawing/2014/main" id="{8594EC38-1159-4D76-B59F-9A7A794A8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41207">
                <a:off x="3783104" y="2588623"/>
                <a:ext cx="1231289" cy="428274"/>
              </a:xfrm>
              <a:prstGeom prst="rect">
                <a:avLst/>
              </a:prstGeom>
            </p:spPr>
          </p:pic>
          <p:sp>
            <p:nvSpPr>
              <p:cNvPr id="862" name="Oval 861">
                <a:extLst>
                  <a:ext uri="{FF2B5EF4-FFF2-40B4-BE49-F238E27FC236}">
                    <a16:creationId xmlns:a16="http://schemas.microsoft.com/office/drawing/2014/main" id="{82F98697-50E6-4BDB-97FC-472EB9A00EE5}"/>
                  </a:ext>
                </a:extLst>
              </p:cNvPr>
              <p:cNvSpPr/>
              <p:nvPr/>
            </p:nvSpPr>
            <p:spPr>
              <a:xfrm>
                <a:off x="3669519" y="3396446"/>
                <a:ext cx="305762" cy="294042"/>
              </a:xfrm>
              <a:prstGeom prst="ellipse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863" name="Group 862"/>
          <p:cNvGrpSpPr/>
          <p:nvPr/>
        </p:nvGrpSpPr>
        <p:grpSpPr>
          <a:xfrm>
            <a:off x="359949" y="29945589"/>
            <a:ext cx="12894888" cy="5489811"/>
            <a:chOff x="472082" y="1464719"/>
            <a:chExt cx="11711906" cy="5001870"/>
          </a:xfrm>
        </p:grpSpPr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E883305B-4965-4E87-8D74-96DEB8B6FDD4}"/>
                </a:ext>
              </a:extLst>
            </p:cNvPr>
            <p:cNvCxnSpPr>
              <a:cxnSpLocks/>
              <a:stCxn id="911" idx="2"/>
              <a:endCxn id="907" idx="3"/>
            </p:cNvCxnSpPr>
            <p:nvPr/>
          </p:nvCxnSpPr>
          <p:spPr>
            <a:xfrm flipH="1">
              <a:off x="6680127" y="4168098"/>
              <a:ext cx="2335103" cy="195971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ACBD387C-55F4-4A45-8F5E-2C87BD9289E7}"/>
                </a:ext>
              </a:extLst>
            </p:cNvPr>
            <p:cNvGrpSpPr/>
            <p:nvPr/>
          </p:nvGrpSpPr>
          <p:grpSpPr>
            <a:xfrm>
              <a:off x="1746340" y="3722609"/>
              <a:ext cx="1558835" cy="445489"/>
              <a:chOff x="1746340" y="3803331"/>
              <a:chExt cx="1558835" cy="445489"/>
            </a:xfrm>
          </p:grpSpPr>
          <p:sp>
            <p:nvSpPr>
              <p:cNvPr id="913" name="Rounded Rectangle 37">
                <a:extLst>
                  <a:ext uri="{FF2B5EF4-FFF2-40B4-BE49-F238E27FC236}">
                    <a16:creationId xmlns:a16="http://schemas.microsoft.com/office/drawing/2014/main" id="{FFC3210E-7E24-4DB7-820D-092A4B892501}"/>
                  </a:ext>
                </a:extLst>
              </p:cNvPr>
              <p:cNvSpPr/>
              <p:nvPr/>
            </p:nvSpPr>
            <p:spPr>
              <a:xfrm>
                <a:off x="1746340" y="3803331"/>
                <a:ext cx="1558835" cy="445489"/>
              </a:xfrm>
              <a:prstGeom prst="roundRect">
                <a:avLst/>
              </a:prstGeom>
              <a:solidFill>
                <a:srgbClr val="699C9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914" name="Picture 913">
                <a:extLst>
                  <a:ext uri="{FF2B5EF4-FFF2-40B4-BE49-F238E27FC236}">
                    <a16:creationId xmlns:a16="http://schemas.microsoft.com/office/drawing/2014/main" id="{3517765E-61D6-4B80-8128-667AAD682D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542" y="386126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6" name="Group 865">
              <a:extLst>
                <a:ext uri="{FF2B5EF4-FFF2-40B4-BE49-F238E27FC236}">
                  <a16:creationId xmlns:a16="http://schemas.microsoft.com/office/drawing/2014/main" id="{F85E78D0-5EBA-4E72-9C7C-AB2C14AEEE57}"/>
                </a:ext>
              </a:extLst>
            </p:cNvPr>
            <p:cNvGrpSpPr/>
            <p:nvPr/>
          </p:nvGrpSpPr>
          <p:grpSpPr>
            <a:xfrm>
              <a:off x="8235812" y="3722609"/>
              <a:ext cx="1558835" cy="445489"/>
              <a:chOff x="8235812" y="3805440"/>
              <a:chExt cx="1558835" cy="445489"/>
            </a:xfrm>
          </p:grpSpPr>
          <p:sp>
            <p:nvSpPr>
              <p:cNvPr id="911" name="Rounded Rectangle 57">
                <a:extLst>
                  <a:ext uri="{FF2B5EF4-FFF2-40B4-BE49-F238E27FC236}">
                    <a16:creationId xmlns:a16="http://schemas.microsoft.com/office/drawing/2014/main" id="{8928B88C-20D6-4244-8D67-854C5941E3CD}"/>
                  </a:ext>
                </a:extLst>
              </p:cNvPr>
              <p:cNvSpPr/>
              <p:nvPr/>
            </p:nvSpPr>
            <p:spPr>
              <a:xfrm>
                <a:off x="8235812" y="3805440"/>
                <a:ext cx="1558835" cy="445489"/>
              </a:xfrm>
              <a:prstGeom prst="roundRect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Calibri Light" panose="020F0302020204030204" pitchFamily="34" charset="0"/>
                </a:endParaRPr>
              </a:p>
            </p:txBody>
          </p:sp>
          <p:pic>
            <p:nvPicPr>
              <p:cNvPr id="912" name="Picture 911">
                <a:extLst>
                  <a:ext uri="{FF2B5EF4-FFF2-40B4-BE49-F238E27FC236}">
                    <a16:creationId xmlns:a16="http://schemas.microsoft.com/office/drawing/2014/main" id="{F41653E5-5031-40FE-988A-D230FD2AC2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499" y="3853784"/>
                <a:ext cx="1005714" cy="344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67" name="Straight Arrow Connector 866">
              <a:extLst>
                <a:ext uri="{FF2B5EF4-FFF2-40B4-BE49-F238E27FC236}">
                  <a16:creationId xmlns:a16="http://schemas.microsoft.com/office/drawing/2014/main" id="{87A44105-74C4-420E-98B3-0ACC699080C6}"/>
                </a:ext>
              </a:extLst>
            </p:cNvPr>
            <p:cNvCxnSpPr>
              <a:cxnSpLocks/>
              <a:stCxn id="913" idx="0"/>
              <a:endCxn id="905" idx="1"/>
            </p:cNvCxnSpPr>
            <p:nvPr/>
          </p:nvCxnSpPr>
          <p:spPr>
            <a:xfrm flipV="1">
              <a:off x="2525758" y="1762895"/>
              <a:ext cx="2453080" cy="195971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0E839614-14A6-4D94-88C0-41F85A78F0E5}"/>
                </a:ext>
              </a:extLst>
            </p:cNvPr>
            <p:cNvSpPr txBox="1"/>
            <p:nvPr/>
          </p:nvSpPr>
          <p:spPr>
            <a:xfrm rot="19331938">
              <a:off x="3243540" y="2279447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368C60E6-4AEA-492A-877C-4FE97ECE68FE}"/>
                </a:ext>
              </a:extLst>
            </p:cNvPr>
            <p:cNvSpPr txBox="1"/>
            <p:nvPr/>
          </p:nvSpPr>
          <p:spPr>
            <a:xfrm rot="19240413">
              <a:off x="7210018" y="5193809"/>
              <a:ext cx="1157720" cy="31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ECFF5EB5-2C88-46CB-A832-00E4A10225B1}"/>
                </a:ext>
              </a:extLst>
            </p:cNvPr>
            <p:cNvSpPr txBox="1"/>
            <p:nvPr/>
          </p:nvSpPr>
          <p:spPr>
            <a:xfrm rot="2305386">
              <a:off x="3262509" y="5220585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BEB10C4D-570D-41AF-ACFD-F6B820A790B6}"/>
                </a:ext>
              </a:extLst>
            </p:cNvPr>
            <p:cNvSpPr txBox="1"/>
            <p:nvPr/>
          </p:nvSpPr>
          <p:spPr>
            <a:xfrm>
              <a:off x="10058566" y="379796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R2L Model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8BE1D71F-5D50-4CEA-A6F3-89124220964A}"/>
                </a:ext>
              </a:extLst>
            </p:cNvPr>
            <p:cNvSpPr txBox="1"/>
            <p:nvPr/>
          </p:nvSpPr>
          <p:spPr>
            <a:xfrm>
              <a:off x="472082" y="380544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L2R Model</a:t>
              </a:r>
            </a:p>
          </p:txBody>
        </p:sp>
        <p:cxnSp>
          <p:nvCxnSpPr>
            <p:cNvPr id="873" name="Straight Arrow Connector 872">
              <a:extLst>
                <a:ext uri="{FF2B5EF4-FFF2-40B4-BE49-F238E27FC236}">
                  <a16:creationId xmlns:a16="http://schemas.microsoft.com/office/drawing/2014/main" id="{78BA625F-B069-4787-BBD9-1FE8F7ACE7C4}"/>
                </a:ext>
              </a:extLst>
            </p:cNvPr>
            <p:cNvCxnSpPr>
              <a:cxnSpLocks/>
              <a:stCxn id="911" idx="0"/>
              <a:endCxn id="905" idx="3"/>
            </p:cNvCxnSpPr>
            <p:nvPr/>
          </p:nvCxnSpPr>
          <p:spPr>
            <a:xfrm flipH="1" flipV="1">
              <a:off x="6680127" y="1762895"/>
              <a:ext cx="2335103" cy="1959714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Straight Arrow Connector 873">
              <a:extLst>
                <a:ext uri="{FF2B5EF4-FFF2-40B4-BE49-F238E27FC236}">
                  <a16:creationId xmlns:a16="http://schemas.microsoft.com/office/drawing/2014/main" id="{91E10A17-33A3-4BDD-B992-41486B433D77}"/>
                </a:ext>
              </a:extLst>
            </p:cNvPr>
            <p:cNvCxnSpPr>
              <a:cxnSpLocks/>
              <a:stCxn id="905" idx="2"/>
              <a:endCxn id="913" idx="3"/>
            </p:cNvCxnSpPr>
            <p:nvPr/>
          </p:nvCxnSpPr>
          <p:spPr>
            <a:xfrm flipH="1">
              <a:off x="3305175" y="2061071"/>
              <a:ext cx="2524308" cy="1884283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Straight Arrow Connector 874">
              <a:extLst>
                <a:ext uri="{FF2B5EF4-FFF2-40B4-BE49-F238E27FC236}">
                  <a16:creationId xmlns:a16="http://schemas.microsoft.com/office/drawing/2014/main" id="{AA740232-73E2-456A-AF5D-D6266AE06E0B}"/>
                </a:ext>
              </a:extLst>
            </p:cNvPr>
            <p:cNvCxnSpPr>
              <a:cxnSpLocks/>
              <a:stCxn id="907" idx="0"/>
              <a:endCxn id="913" idx="3"/>
            </p:cNvCxnSpPr>
            <p:nvPr/>
          </p:nvCxnSpPr>
          <p:spPr>
            <a:xfrm flipH="1" flipV="1">
              <a:off x="3305175" y="3945354"/>
              <a:ext cx="2524308" cy="188428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6" name="TextBox 875">
              <a:extLst>
                <a:ext uri="{FF2B5EF4-FFF2-40B4-BE49-F238E27FC236}">
                  <a16:creationId xmlns:a16="http://schemas.microsoft.com/office/drawing/2014/main" id="{8D2B6EF3-DF4F-404D-908B-40A9876929F2}"/>
                </a:ext>
              </a:extLst>
            </p:cNvPr>
            <p:cNvSpPr txBox="1"/>
            <p:nvPr/>
          </p:nvSpPr>
          <p:spPr>
            <a:xfrm rot="2250682">
              <a:off x="7532774" y="2544169"/>
              <a:ext cx="1157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 Light" panose="020F0302020204030204" pitchFamily="34" charset="0"/>
                </a:rPr>
                <a:t>Scoring</a:t>
              </a:r>
            </a:p>
          </p:txBody>
        </p:sp>
        <p:grpSp>
          <p:nvGrpSpPr>
            <p:cNvPr id="877" name="Group 876">
              <a:extLst>
                <a:ext uri="{FF2B5EF4-FFF2-40B4-BE49-F238E27FC236}">
                  <a16:creationId xmlns:a16="http://schemas.microsoft.com/office/drawing/2014/main" id="{B1B679B1-D5B5-428C-A43C-C0AA638AADF7}"/>
                </a:ext>
              </a:extLst>
            </p:cNvPr>
            <p:cNvGrpSpPr/>
            <p:nvPr/>
          </p:nvGrpSpPr>
          <p:grpSpPr>
            <a:xfrm>
              <a:off x="4978838" y="3647177"/>
              <a:ext cx="1701289" cy="596352"/>
              <a:chOff x="3938620" y="2246841"/>
              <a:chExt cx="1701289" cy="596352"/>
            </a:xfrm>
          </p:grpSpPr>
          <p:sp>
            <p:nvSpPr>
              <p:cNvPr id="909" name="Rounded Rectangle 55 2">
                <a:extLst>
                  <a:ext uri="{FF2B5EF4-FFF2-40B4-BE49-F238E27FC236}">
                    <a16:creationId xmlns:a16="http://schemas.microsoft.com/office/drawing/2014/main" id="{22EB19FB-0D98-4446-BD6A-564DE9D1D2F1}"/>
                  </a:ext>
                </a:extLst>
              </p:cNvPr>
              <p:cNvSpPr/>
              <p:nvPr/>
            </p:nvSpPr>
            <p:spPr>
              <a:xfrm>
                <a:off x="3938620" y="2246841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Bilingual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910" name="Picture 909">
                <a:extLst>
                  <a:ext uri="{FF2B5EF4-FFF2-40B4-BE49-F238E27FC236}">
                    <a16:creationId xmlns:a16="http://schemas.microsoft.com/office/drawing/2014/main" id="{8100B095-6F06-4F6B-9D9C-06D72F212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73" y="2523153"/>
                <a:ext cx="1254761" cy="320040"/>
              </a:xfrm>
              <a:prstGeom prst="rect">
                <a:avLst/>
              </a:prstGeom>
            </p:spPr>
          </p:pic>
        </p:grpSp>
        <p:grpSp>
          <p:nvGrpSpPr>
            <p:cNvPr id="878" name="Group 877">
              <a:extLst>
                <a:ext uri="{FF2B5EF4-FFF2-40B4-BE49-F238E27FC236}">
                  <a16:creationId xmlns:a16="http://schemas.microsoft.com/office/drawing/2014/main" id="{DBA34069-0CC9-49A9-91B2-58CD6BF13851}"/>
                </a:ext>
              </a:extLst>
            </p:cNvPr>
            <p:cNvGrpSpPr/>
            <p:nvPr/>
          </p:nvGrpSpPr>
          <p:grpSpPr>
            <a:xfrm>
              <a:off x="4978838" y="5829635"/>
              <a:ext cx="1701289" cy="596352"/>
              <a:chOff x="4949002" y="5321635"/>
              <a:chExt cx="1701289" cy="596352"/>
            </a:xfrm>
          </p:grpSpPr>
          <p:sp>
            <p:nvSpPr>
              <p:cNvPr id="907" name="Rounded Rectangle 55 1 2">
                <a:extLst>
                  <a:ext uri="{FF2B5EF4-FFF2-40B4-BE49-F238E27FC236}">
                    <a16:creationId xmlns:a16="http://schemas.microsoft.com/office/drawing/2014/main" id="{42470D37-4C1C-421B-A93A-DCD3607BB6FC}"/>
                  </a:ext>
                </a:extLst>
              </p:cNvPr>
              <p:cNvSpPr/>
              <p:nvPr/>
            </p:nvSpPr>
            <p:spPr>
              <a:xfrm>
                <a:off x="4949002" y="5321635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908" name="Picture 907">
                <a:extLst>
                  <a:ext uri="{FF2B5EF4-FFF2-40B4-BE49-F238E27FC236}">
                    <a16:creationId xmlns:a16="http://schemas.microsoft.com/office/drawing/2014/main" id="{45526EB3-C2E5-4B9D-B6B2-9F9F5ECA8A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806" y="5616235"/>
                <a:ext cx="1249680" cy="301752"/>
              </a:xfrm>
              <a:prstGeom prst="rect">
                <a:avLst/>
              </a:prstGeom>
            </p:spPr>
          </p:pic>
        </p:grp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057F2DA5-AA8F-4A22-93DD-862C4C5FD416}"/>
                </a:ext>
              </a:extLst>
            </p:cNvPr>
            <p:cNvGrpSpPr/>
            <p:nvPr/>
          </p:nvGrpSpPr>
          <p:grpSpPr>
            <a:xfrm>
              <a:off x="4978838" y="1464719"/>
              <a:ext cx="1701289" cy="596352"/>
              <a:chOff x="5092955" y="1853536"/>
              <a:chExt cx="1701289" cy="596352"/>
            </a:xfrm>
          </p:grpSpPr>
          <p:sp>
            <p:nvSpPr>
              <p:cNvPr id="905" name="Rounded Rectangle 55 1 1">
                <a:extLst>
                  <a:ext uri="{FF2B5EF4-FFF2-40B4-BE49-F238E27FC236}">
                    <a16:creationId xmlns:a16="http://schemas.microsoft.com/office/drawing/2014/main" id="{9F4FAF31-9086-43EF-A9C6-549282FCD7E2}"/>
                  </a:ext>
                </a:extLst>
              </p:cNvPr>
              <p:cNvSpPr/>
              <p:nvPr/>
            </p:nvSpPr>
            <p:spPr>
              <a:xfrm>
                <a:off x="5092955" y="1853536"/>
                <a:ext cx="1701289" cy="596352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Pseudo Data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pic>
            <p:nvPicPr>
              <p:cNvPr id="906" name="Picture 905">
                <a:extLst>
                  <a:ext uri="{FF2B5EF4-FFF2-40B4-BE49-F238E27FC236}">
                    <a16:creationId xmlns:a16="http://schemas.microsoft.com/office/drawing/2014/main" id="{B8D76609-0E18-49AA-B475-41DDF4E20D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759" y="2111544"/>
                <a:ext cx="1249680" cy="301752"/>
              </a:xfrm>
              <a:prstGeom prst="rect">
                <a:avLst/>
              </a:prstGeom>
            </p:spPr>
          </p:pic>
        </p:grpSp>
        <p:cxnSp>
          <p:nvCxnSpPr>
            <p:cNvPr id="880" name="Straight Arrow Connector 879">
              <a:extLst>
                <a:ext uri="{FF2B5EF4-FFF2-40B4-BE49-F238E27FC236}">
                  <a16:creationId xmlns:a16="http://schemas.microsoft.com/office/drawing/2014/main" id="{D082CB88-27BC-4254-B8E2-49C0516A3092}"/>
                </a:ext>
              </a:extLst>
            </p:cNvPr>
            <p:cNvCxnSpPr>
              <a:cxnSpLocks/>
              <a:stCxn id="909" idx="1"/>
              <a:endCxn id="913" idx="3"/>
            </p:cNvCxnSpPr>
            <p:nvPr/>
          </p:nvCxnSpPr>
          <p:spPr>
            <a:xfrm flipH="1">
              <a:off x="3305175" y="3945353"/>
              <a:ext cx="1673663" cy="1"/>
            </a:xfrm>
            <a:prstGeom prst="straightConnector1">
              <a:avLst/>
            </a:prstGeom>
            <a:ln w="25400">
              <a:solidFill>
                <a:srgbClr val="699C9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1" name="Picture 880">
              <a:extLst>
                <a:ext uri="{FF2B5EF4-FFF2-40B4-BE49-F238E27FC236}">
                  <a16:creationId xmlns:a16="http://schemas.microsoft.com/office/drawing/2014/main" id="{56ED1470-543B-4501-A039-7CF320102D6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98" y="4893186"/>
              <a:ext cx="3639322" cy="1554480"/>
            </a:xfrm>
            <a:prstGeom prst="rect">
              <a:avLst/>
            </a:prstGeom>
          </p:spPr>
        </p:pic>
        <p:pic>
          <p:nvPicPr>
            <p:cNvPr id="882" name="Picture 881">
              <a:extLst>
                <a:ext uri="{FF2B5EF4-FFF2-40B4-BE49-F238E27FC236}">
                  <a16:creationId xmlns:a16="http://schemas.microsoft.com/office/drawing/2014/main" id="{AFD1F51E-A958-465A-83AA-C65422A8B26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905" y="4912109"/>
              <a:ext cx="3639321" cy="1554480"/>
            </a:xfrm>
            <a:prstGeom prst="rect">
              <a:avLst/>
            </a:prstGeom>
          </p:spPr>
        </p:pic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09E6A175-1EF4-4BCA-BDB6-AC3561133A04}"/>
                </a:ext>
              </a:extLst>
            </p:cNvPr>
            <p:cNvSpPr/>
            <p:nvPr/>
          </p:nvSpPr>
          <p:spPr>
            <a:xfrm>
              <a:off x="2843784" y="486317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3AFFBBE1-C208-4311-AD8C-2D77CEE8C6BD}"/>
                </a:ext>
              </a:extLst>
            </p:cNvPr>
            <p:cNvSpPr/>
            <p:nvPr/>
          </p:nvSpPr>
          <p:spPr>
            <a:xfrm>
              <a:off x="3074480" y="5376384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5CCBC63-27CB-4147-9F0C-9698C4DE089C}"/>
                </a:ext>
              </a:extLst>
            </p:cNvPr>
            <p:cNvSpPr/>
            <p:nvPr/>
          </p:nvSpPr>
          <p:spPr>
            <a:xfrm>
              <a:off x="4224911" y="6024060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E59CFCE0-50C4-4417-A5B1-421E974D951C}"/>
                </a:ext>
              </a:extLst>
            </p:cNvPr>
            <p:cNvSpPr/>
            <p:nvPr/>
          </p:nvSpPr>
          <p:spPr>
            <a:xfrm>
              <a:off x="3652957" y="3763693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3DA889E2-4FDE-4E28-AAB8-0F16A70F3347}"/>
                </a:ext>
              </a:extLst>
            </p:cNvPr>
            <p:cNvSpPr/>
            <p:nvPr/>
          </p:nvSpPr>
          <p:spPr>
            <a:xfrm>
              <a:off x="3660931" y="4135977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82F98697-50E6-4BDB-97FC-472EB9A00EE5}"/>
                </a:ext>
              </a:extLst>
            </p:cNvPr>
            <p:cNvSpPr/>
            <p:nvPr/>
          </p:nvSpPr>
          <p:spPr>
            <a:xfrm>
              <a:off x="3669519" y="3396446"/>
              <a:ext cx="305762" cy="294042"/>
            </a:xfrm>
            <a:prstGeom prst="ellipse">
              <a:avLst/>
            </a:prstGeom>
            <a:solidFill>
              <a:srgbClr val="699C9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CDC5F5E8-F655-4C4A-9573-5F2541BEE383}"/>
                </a:ext>
              </a:extLst>
            </p:cNvPr>
            <p:cNvGrpSpPr/>
            <p:nvPr/>
          </p:nvGrpSpPr>
          <p:grpSpPr>
            <a:xfrm>
              <a:off x="6680127" y="3797545"/>
              <a:ext cx="4119686" cy="1412944"/>
              <a:chOff x="6680127" y="3797545"/>
              <a:chExt cx="4119686" cy="1412944"/>
            </a:xfrm>
          </p:grpSpPr>
          <p:grpSp>
            <p:nvGrpSpPr>
              <p:cNvPr id="901" name="Group 900">
                <a:extLst>
                  <a:ext uri="{FF2B5EF4-FFF2-40B4-BE49-F238E27FC236}">
                    <a16:creationId xmlns:a16="http://schemas.microsoft.com/office/drawing/2014/main" id="{4B736612-E7E4-474A-8C7B-CD009546FF2C}"/>
                  </a:ext>
                </a:extLst>
              </p:cNvPr>
              <p:cNvGrpSpPr/>
              <p:nvPr/>
            </p:nvGrpSpPr>
            <p:grpSpPr>
              <a:xfrm>
                <a:off x="6680127" y="3797545"/>
                <a:ext cx="1555685" cy="294042"/>
                <a:chOff x="6680127" y="3797545"/>
                <a:chExt cx="1555685" cy="294042"/>
              </a:xfrm>
            </p:grpSpPr>
            <p:cxnSp>
              <p:nvCxnSpPr>
                <p:cNvPr id="903" name="Straight Arrow Connector 902">
                  <a:extLst>
                    <a:ext uri="{FF2B5EF4-FFF2-40B4-BE49-F238E27FC236}">
                      <a16:creationId xmlns:a16="http://schemas.microsoft.com/office/drawing/2014/main" id="{6CA8F84C-4DFF-4883-A6B1-105466C4F8C2}"/>
                    </a:ext>
                  </a:extLst>
                </p:cNvPr>
                <p:cNvCxnSpPr>
                  <a:cxnSpLocks/>
                  <a:stCxn id="909" idx="3"/>
                  <a:endCxn id="911" idx="1"/>
                </p:cNvCxnSpPr>
                <p:nvPr/>
              </p:nvCxnSpPr>
              <p:spPr>
                <a:xfrm>
                  <a:off x="6680127" y="3945353"/>
                  <a:ext cx="1555685" cy="1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F1652586-3092-40ED-B91A-31119A593634}"/>
                    </a:ext>
                  </a:extLst>
                </p:cNvPr>
                <p:cNvSpPr/>
                <p:nvPr/>
              </p:nvSpPr>
              <p:spPr>
                <a:xfrm>
                  <a:off x="7647691" y="3797545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>
                      <a:latin typeface="Calibri Light" panose="020F0302020204030204" pitchFamily="34" charset="0"/>
                    </a:rPr>
                    <a:t>1</a:t>
                  </a:r>
                </a:p>
              </p:txBody>
            </p:sp>
          </p:grp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A6E64EA9-AB05-439A-863A-BD49DA4BC094}"/>
                  </a:ext>
                </a:extLst>
              </p:cNvPr>
              <p:cNvSpPr/>
              <p:nvPr/>
            </p:nvSpPr>
            <p:spPr>
              <a:xfrm>
                <a:off x="10494051" y="491644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1</a:t>
                </a:r>
              </a:p>
            </p:txBody>
          </p:sp>
        </p:grpSp>
        <p:grpSp>
          <p:nvGrpSpPr>
            <p:cNvPr id="890" name="Group 889">
              <a:extLst>
                <a:ext uri="{FF2B5EF4-FFF2-40B4-BE49-F238E27FC236}">
                  <a16:creationId xmlns:a16="http://schemas.microsoft.com/office/drawing/2014/main" id="{5F6843B4-7CE5-4D25-9574-BCA5905EBC2D}"/>
                </a:ext>
              </a:extLst>
            </p:cNvPr>
            <p:cNvGrpSpPr/>
            <p:nvPr/>
          </p:nvGrpSpPr>
          <p:grpSpPr>
            <a:xfrm>
              <a:off x="5829483" y="2061071"/>
              <a:ext cx="5175405" cy="3628278"/>
              <a:chOff x="5829483" y="2061071"/>
              <a:chExt cx="5175405" cy="3628278"/>
            </a:xfrm>
          </p:grpSpPr>
          <p:grpSp>
            <p:nvGrpSpPr>
              <p:cNvPr id="897" name="Group 896">
                <a:extLst>
                  <a:ext uri="{FF2B5EF4-FFF2-40B4-BE49-F238E27FC236}">
                    <a16:creationId xmlns:a16="http://schemas.microsoft.com/office/drawing/2014/main" id="{2ED7DF7A-A9C7-436F-95C4-F74D326852BA}"/>
                  </a:ext>
                </a:extLst>
              </p:cNvPr>
              <p:cNvGrpSpPr/>
              <p:nvPr/>
            </p:nvGrpSpPr>
            <p:grpSpPr>
              <a:xfrm>
                <a:off x="5829483" y="2061071"/>
                <a:ext cx="2406329" cy="1884283"/>
                <a:chOff x="5829483" y="2061071"/>
                <a:chExt cx="2406329" cy="1884283"/>
              </a:xfrm>
            </p:grpSpPr>
            <p:cxnSp>
              <p:nvCxnSpPr>
                <p:cNvPr id="899" name="Straight Arrow Connector 898">
                  <a:extLst>
                    <a:ext uri="{FF2B5EF4-FFF2-40B4-BE49-F238E27FC236}">
                      <a16:creationId xmlns:a16="http://schemas.microsoft.com/office/drawing/2014/main" id="{9E00EA0F-A92F-4DFA-A1A4-40E79D230692}"/>
                    </a:ext>
                  </a:extLst>
                </p:cNvPr>
                <p:cNvCxnSpPr>
                  <a:cxnSpLocks/>
                  <a:stCxn id="905" idx="2"/>
                  <a:endCxn id="911" idx="1"/>
                </p:cNvCxnSpPr>
                <p:nvPr/>
              </p:nvCxnSpPr>
              <p:spPr>
                <a:xfrm>
                  <a:off x="5829483" y="2061071"/>
                  <a:ext cx="2406329" cy="1884283"/>
                </a:xfrm>
                <a:prstGeom prst="straightConnector1">
                  <a:avLst/>
                </a:prstGeom>
                <a:ln w="25400">
                  <a:solidFill>
                    <a:srgbClr val="BD8F9C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0" name="Oval 899">
                  <a:extLst>
                    <a:ext uri="{FF2B5EF4-FFF2-40B4-BE49-F238E27FC236}">
                      <a16:creationId xmlns:a16="http://schemas.microsoft.com/office/drawing/2014/main" id="{DFE7D167-83C9-4281-ACAE-847C20C9A6E4}"/>
                    </a:ext>
                  </a:extLst>
                </p:cNvPr>
                <p:cNvSpPr/>
                <p:nvPr/>
              </p:nvSpPr>
              <p:spPr>
                <a:xfrm>
                  <a:off x="7664253" y="3430298"/>
                  <a:ext cx="305762" cy="294042"/>
                </a:xfrm>
                <a:prstGeom prst="ellipse">
                  <a:avLst/>
                </a:prstGeom>
                <a:solidFill>
                  <a:srgbClr val="BD8F9C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dk1"/>
                      </a:solidFill>
                      <a:latin typeface="Calibri Light" panose="020F030202020403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2818AF1C-3A51-4C25-B9B7-08F0BC2FE93A}"/>
                  </a:ext>
                </a:extLst>
              </p:cNvPr>
              <p:cNvSpPr/>
              <p:nvPr/>
            </p:nvSpPr>
            <p:spPr>
              <a:xfrm>
                <a:off x="10699126" y="5395307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2</a:t>
                </a:r>
              </a:p>
            </p:txBody>
          </p:sp>
        </p:grp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35A0CC25-BC37-4CE9-B6E6-F62E1CE858E7}"/>
                </a:ext>
              </a:extLst>
            </p:cNvPr>
            <p:cNvGrpSpPr/>
            <p:nvPr/>
          </p:nvGrpSpPr>
          <p:grpSpPr>
            <a:xfrm>
              <a:off x="2525758" y="3945354"/>
              <a:ext cx="9658230" cy="2372748"/>
              <a:chOff x="2525758" y="3945354"/>
              <a:chExt cx="9658230" cy="2372748"/>
            </a:xfrm>
          </p:grpSpPr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EF7FBF75-E726-41A0-9DAC-44B9F361936A}"/>
                  </a:ext>
                </a:extLst>
              </p:cNvPr>
              <p:cNvCxnSpPr>
                <a:cxnSpLocks/>
                <a:stCxn id="907" idx="0"/>
                <a:endCxn id="911" idx="1"/>
              </p:cNvCxnSpPr>
              <p:nvPr/>
            </p:nvCxnSpPr>
            <p:spPr>
              <a:xfrm flipV="1">
                <a:off x="5829483" y="3945354"/>
                <a:ext cx="2406329" cy="1884281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0D43898B-77DE-4E27-9CE4-763CC169EDD8}"/>
                  </a:ext>
                </a:extLst>
              </p:cNvPr>
              <p:cNvCxnSpPr>
                <a:cxnSpLocks/>
                <a:stCxn id="913" idx="2"/>
                <a:endCxn id="907" idx="1"/>
              </p:cNvCxnSpPr>
              <p:nvPr/>
            </p:nvCxnSpPr>
            <p:spPr>
              <a:xfrm>
                <a:off x="2525758" y="4168098"/>
                <a:ext cx="2453080" cy="1959713"/>
              </a:xfrm>
              <a:prstGeom prst="straightConnector1">
                <a:avLst/>
              </a:prstGeom>
              <a:ln w="25400">
                <a:solidFill>
                  <a:srgbClr val="BD8F9C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4" name="Picture 893">
                <a:extLst>
                  <a:ext uri="{FF2B5EF4-FFF2-40B4-BE49-F238E27FC236}">
                    <a16:creationId xmlns:a16="http://schemas.microsoft.com/office/drawing/2014/main" id="{25562FEB-BE53-45A8-A4EB-76042C426B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08513">
                <a:off x="6585225" y="4875425"/>
                <a:ext cx="1231289" cy="428274"/>
              </a:xfrm>
              <a:prstGeom prst="rect">
                <a:avLst/>
              </a:prstGeom>
            </p:spPr>
          </p:pic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B23E92AD-3D71-4D3C-9BA2-A327BC73A6C0}"/>
                  </a:ext>
                </a:extLst>
              </p:cNvPr>
              <p:cNvSpPr/>
              <p:nvPr/>
            </p:nvSpPr>
            <p:spPr>
              <a:xfrm>
                <a:off x="7655665" y="4169829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latin typeface="Calibri Light" panose="020F0302020204030204" pitchFamily="34" charset="0"/>
                  </a:rPr>
                  <a:t>3</a:t>
                </a: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019F00D2-9A09-4761-9A6F-700E35B545B3}"/>
                  </a:ext>
                </a:extLst>
              </p:cNvPr>
              <p:cNvSpPr/>
              <p:nvPr/>
            </p:nvSpPr>
            <p:spPr>
              <a:xfrm>
                <a:off x="11878226" y="6024060"/>
                <a:ext cx="305762" cy="294042"/>
              </a:xfrm>
              <a:prstGeom prst="ellipse">
                <a:avLst/>
              </a:prstGeom>
              <a:solidFill>
                <a:srgbClr val="BD8F9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dk1"/>
                    </a:solidFill>
                    <a:latin typeface="Calibri Light" panose="020F0302020204030204" pitchFamily="34" charset="0"/>
                  </a:rPr>
                  <a:t>3</a:t>
                </a:r>
              </a:p>
            </p:txBody>
          </p:sp>
        </p:grpSp>
      </p:grpSp>
      <p:pic>
        <p:nvPicPr>
          <p:cNvPr id="915" name="Picture 914">
            <a:extLst>
              <a:ext uri="{FF2B5EF4-FFF2-40B4-BE49-F238E27FC236}">
                <a16:creationId xmlns:a16="http://schemas.microsoft.com/office/drawing/2014/main" id="{8594EC38-1159-4D76-B59F-9A7A794A8B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1207">
            <a:off x="4015609" y="31061379"/>
            <a:ext cx="1355657" cy="4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2.096"/>
  <p:tag name="ORIGINALWIDTH" val="2464.942"/>
  <p:tag name="LATEXADDIN" val="\documentclass{article}&#10;\usepackage{amsmath}&#10;\pagestyle{empty}&#10;\begin{document}&#10;&#10;$&#10;\begin{aligned}&#10;L(\overrightarrow{\theta}) &amp; = \sum_{n=1}^{N}  \log{ P(y^{(n)}| x^{(n)};\overrightarrow{\theta} )} \\&#10;&amp; - \lambda \sum_{n=1}^{N} \text{KL}( P(y|x^{(n)}; \overleftarrow{\theta} ) || P(y|x^{(n)}; \overrightarrow{\theta} ) ) \\&#10;&amp; - \lambda \sum_{n=1}^{N} \text{KL}( P(y|x^{(n)}; \overrightarrow{\theta} ) || P(y|x^{(n)}; \overleftarrow{\theta} ) ) &#10;\end{aligned}&#10;$&#10;&#10;\end{document}"/>
  <p:tag name="IGUANATEXSIZE" val="28"/>
  <p:tag name="IGUANATEXCURSOR" val="4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rightarrow{\theta} )&#10;$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rightarrow{\theta}) }{ \partial \overrightarrow{\theta}} = \sum_{n=1}^{N} \frac{ \partial  \log{ P(y^{(n)}| x^{(n)};\overrightarrow{\theta} )} }{ \partial \overrightarrow{\theta} }  \\&#10;&amp; + \lambda \sum_{n=1}^{N} \sum_{y \sim P(y|x^{(n)}; \overleftarrow{\theta} )} \frac{\partial \log P(y|x^{(n)}; \overrightarrow{\theta} ) }{\partial \overrightarrow{\theta}} \\&#10;&amp; + \lambda \sum_{n=1}^{N} \sum_{y \sim P(y|x^{(n)}; \overrightarrow{\theta} )}&#10; \left( \log \frac{P(y|x^{(n)}; \overleftarrow{\theta} )}{ P(y|x^{(n)}; \overrightarrow{\theta} )} &#10;\frac{\partial \log P(y|x^{(n)}; \overrightarrow{\theta} ) }{\partial \overrigh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leftarrow{\theta} )}{ P(y|x^{(n)}; \overrightarrow{\theta} )} 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{x}^{(n)}, \overrightarrow{y}^{(n)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x^{(n)}, \overleftarrow{y}^{(n)}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leftarrow{\theta} )&#10;$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rightarrow{\theta} )&#10;$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5.4031"/>
  <p:tag name="ORIGINALWIDTH" val="3100.113"/>
  <p:tag name="LATEXADDIN" val="\documentclass{article}&#10;\usepackage{amsmath}&#10;\pagestyle{empty}&#10;\begin{document}&#10;&#10;$&#10;\begin{aligned}&#10;&amp; \frac{\partial \text{KL}( P(y|x^{(n)}; \overrightarrow{\theta} ) || P(y|x^{(n)}; \overleftarrow{\theta} )) }{\partial \overrightarrow{\theta} } \\&#10; = &amp; - \text{E}_{y \sim P(y|x^{(n)}; \overrightarrow{\theta} ) } \left( \log \frac{P(y|x^{(n)}; \overleftarrow{\theta} )}{ P(y|x^{(n)}; \overrightarrow{\theta} )} &#10;\frac{\partial \log P(y|x^{(n)}; \overrightarrow{\theta} ) }{\partial \overrightarrow{\theta}} \right)&#10;\end{aligned}&#10;$&#10;&#10;\end{document}"/>
  <p:tag name="IGUANATEXSIZE" val="20"/>
  <p:tag name="IGUANATEXCURSOR" val="3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.1575"/>
  <p:tag name="ORIGINALWIDTH" val="1994.751"/>
  <p:tag name="LATEXADDIN" val="\documentclass{article}&#10;\usepackage{amsmath}&#10;\pagestyle{empty}&#10;\begin{document}&#10;&#10;$&#10;\begin{aligned}&#10;&amp; \frac{\partial \text{KL}( P(y|x^{(n)}; \overleftarrow{\theta} ) || P(y|x^{(n)}; \overrightarrow{\theta} )) }{\partial \overrightarrow{\theta} } \\&#10; = &amp; - \text{E}_{y \sim P(y|x^{(n)}; \overleftarrow{\theta} ) } \frac{\partial \log P(y|x^{(n)}; \overrightarrow{\theta} ) }{\partial \overrightarrow{\theta}}&#10;\end{aligned}&#10;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leftarrow{\theta} )}{ P(y|x^{(n)}; \overrightarrow{\theta} )} 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rightarrow{\theta}) }{ \partial \overrightarrow{\theta}} = \sum_{n=1}^{N} \frac{ \partial  \log{ P(y^{(n)}| x^{(n)};\overrightarrow{\theta} )} }{ \partial \overrightarrow{\theta} }  \\&#10;&amp; + \lambda \sum_{n=1}^{N} \sum_{y \sim P(y|x^{(n)}; \overleftarrow{\theta} )} \frac{\partial \log P(y|x^{(n)}; \overrightarrow{\theta} ) }{\partial \overrightarrow{\theta}} \\&#10;&amp; + \lambda \sum_{n=1}^{N} \sum_{y \sim P(y|x^{(n)}; \overrightarrow{\theta} )}&#10; \left( \log \frac{P(y|x^{(n)}; \overleftarrow{\theta} )}{ P(y|x^{(n)}; \overrightarrow{\theta} )} &#10;\frac{\partial \log P(y|x^{(n)}; \overrightarrow{\theta} ) }{\partial \overrigh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9.5"/>
  <p:tag name="ORIGINALWIDTH" val="3206.25"/>
  <p:tag name="LATEXADDIN" val="\documentclass{article}&#10;\usepackage{amsmath}&#10;\pagestyle{empty}&#10;\begin{document}&#10;&#10;\begin{equation}&#10;\notag&#10;\begin{aligned}&#10;&amp;\frac{ \partial L(\overleftarrow{\theta}) }{ \partial \overleftarrow{\theta}} = \sum_{n=1}^{N} \frac{ \partial  \log{ P(y^{(n)}| x^{(n)};\overleftarrow{\theta} )} }{ \partial \overleftarrow{\theta} }  \\&#10;&amp; + \lambda \sum_{n=1}^{N} \sum_{y \sim P(y|x^{(n)}; \overrightarrow{\theta} )} \frac{\partial \log P(y|x^{(n)}; \overleftarrow{\theta} ) }{\partial \overleftarrow{\theta}} \\&#10;&amp; + \lambda \sum_{n=1}^{N} \sum_{y \sim P(y|x^{(n)}; \overleftarrow{\theta} )}&#10; \left( \log \frac{P(y|x^{(n)}; \overrightarrow{\theta} )}{ P(y|x^{(n)}; \overleftarrow{\theta} )} &#10;\frac{\partial \log P(y|x^{(n)}; \overleftarrow{\theta} ) }{\partial \overleftarrow{\theta}} \right)&#10;\end{aligned}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458.25"/>
  <p:tag name="LATEXFORMWIDTH" val="648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41.6573"/>
  <p:tag name="LATEXADDIN" val="\documentclass{article}&#10;\usepackage{amsmath}&#10;\pagestyle{empty}&#10;\begin{document}&#10;&#10;$\log \frac{P(y|x^{(n)}; \overrightarrow{\theta} )}{ P(y|x^{(n)}; \overleftarrow{\theta} )} 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{x}^{(n)}, \overrightarrow{y}^{(n)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"/>
  <p:tag name="ORIGINALWIDTH" val="615"/>
  <p:tag name="LATEXADDIN" val="\documentclass{article}&#10;\usepackage{amsmath}&#10;\pagestyle{empty}&#10;\begin{document}&#10;&#10;$(x^{(n)}, \overleftarrow{y}^{(n)}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5"/>
  <p:tag name="ORIGINALWIDTH" val="555.75"/>
  <p:tag name="LATEXADDIN" val="\documentclass{article}&#10;\usepackage{amsmath}&#10;\pagestyle{empty}&#10;\begin{document}&#10;&#10;$(x^{(n)}, y^{(n)})$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527.934"/>
  <p:tag name="LATEXADDIN" val="\documentclass{article}&#10;\usepackage{amsmath}&#10;\pagestyle{empty}&#10;\begin{document}&#10;&#10;$&#10;P(y|x; \overleftarrow{\theta} )&#10;$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8225</TotalTime>
  <Words>432</Words>
  <Application>Microsoft Office PowerPoint</Application>
  <PresentationFormat>Custom</PresentationFormat>
  <Paragraphs>146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宋体</vt:lpstr>
      <vt:lpstr>Wingdings</vt:lpstr>
      <vt:lpstr>Arial</vt:lpstr>
      <vt:lpstr>Cambria Math</vt:lpstr>
      <vt:lpstr>Times New Roman</vt:lpstr>
      <vt:lpstr>Cambria</vt:lpstr>
      <vt:lpstr>Calibri Light</vt:lpstr>
      <vt:lpstr>Blank Presentation</vt:lpstr>
      <vt:lpstr>PowerPoint Presentation</vt:lpstr>
    </vt:vector>
  </TitlesOfParts>
  <Company>UNSW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JooPoo</dc:creator>
  <cp:lastModifiedBy>Zhirui Zhang</cp:lastModifiedBy>
  <cp:revision>836</cp:revision>
  <cp:lastPrinted>2015-05-13T07:49:54Z</cp:lastPrinted>
  <dcterms:created xsi:type="dcterms:W3CDTF">1997-10-24T05:44:18Z</dcterms:created>
  <dcterms:modified xsi:type="dcterms:W3CDTF">2019-01-22T22:38:31Z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jinpwa@microsoft.com</vt:lpwstr>
  </property>
  <property fmtid="{D5CDD505-2E9C-101B-9397-08002B2CF9AE}" pid="5" name="MSIP_Label_f42aa342-8706-4288-bd11-ebb85995028c_SetDate">
    <vt:lpwstr>2017-11-22T11:05:53.9210730Z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